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81"/>
  </p:notesMasterIdLst>
  <p:sldIdLst>
    <p:sldId id="293" r:id="rId3"/>
    <p:sldId id="326" r:id="rId4"/>
    <p:sldId id="327" r:id="rId5"/>
    <p:sldId id="329" r:id="rId6"/>
    <p:sldId id="328" r:id="rId7"/>
    <p:sldId id="339" r:id="rId8"/>
    <p:sldId id="331" r:id="rId9"/>
    <p:sldId id="332" r:id="rId10"/>
    <p:sldId id="334" r:id="rId11"/>
    <p:sldId id="360" r:id="rId12"/>
    <p:sldId id="337" r:id="rId13"/>
    <p:sldId id="338" r:id="rId14"/>
    <p:sldId id="333" r:id="rId15"/>
    <p:sldId id="324" r:id="rId16"/>
    <p:sldId id="379" r:id="rId17"/>
    <p:sldId id="377" r:id="rId18"/>
    <p:sldId id="382" r:id="rId19"/>
    <p:sldId id="383" r:id="rId20"/>
    <p:sldId id="380" r:id="rId21"/>
    <p:sldId id="395" r:id="rId22"/>
    <p:sldId id="398" r:id="rId23"/>
    <p:sldId id="394" r:id="rId24"/>
    <p:sldId id="396" r:id="rId25"/>
    <p:sldId id="384" r:id="rId26"/>
    <p:sldId id="343" r:id="rId27"/>
    <p:sldId id="345" r:id="rId28"/>
    <p:sldId id="357" r:id="rId29"/>
    <p:sldId id="358" r:id="rId30"/>
    <p:sldId id="348" r:id="rId31"/>
    <p:sldId id="349" r:id="rId32"/>
    <p:sldId id="350" r:id="rId33"/>
    <p:sldId id="351" r:id="rId34"/>
    <p:sldId id="355" r:id="rId35"/>
    <p:sldId id="363" r:id="rId36"/>
    <p:sldId id="385" r:id="rId37"/>
    <p:sldId id="403" r:id="rId38"/>
    <p:sldId id="386" r:id="rId39"/>
    <p:sldId id="361" r:id="rId40"/>
    <p:sldId id="364" r:id="rId41"/>
    <p:sldId id="365" r:id="rId42"/>
    <p:sldId id="368" r:id="rId43"/>
    <p:sldId id="369" r:id="rId44"/>
    <p:sldId id="367" r:id="rId45"/>
    <p:sldId id="370" r:id="rId46"/>
    <p:sldId id="399" r:id="rId47"/>
    <p:sldId id="402" r:id="rId48"/>
    <p:sldId id="373" r:id="rId49"/>
    <p:sldId id="372" r:id="rId50"/>
    <p:sldId id="374" r:id="rId51"/>
    <p:sldId id="404" r:id="rId52"/>
    <p:sldId id="406" r:id="rId53"/>
    <p:sldId id="407" r:id="rId54"/>
    <p:sldId id="408" r:id="rId55"/>
    <p:sldId id="409" r:id="rId56"/>
    <p:sldId id="410" r:id="rId57"/>
    <p:sldId id="366" r:id="rId58"/>
    <p:sldId id="411" r:id="rId59"/>
    <p:sldId id="412" r:id="rId60"/>
    <p:sldId id="414" r:id="rId61"/>
    <p:sldId id="413" r:id="rId62"/>
    <p:sldId id="397" r:id="rId63"/>
    <p:sldId id="393" r:id="rId64"/>
    <p:sldId id="336" r:id="rId65"/>
    <p:sldId id="319" r:id="rId66"/>
    <p:sldId id="323" r:id="rId67"/>
    <p:sldId id="400" r:id="rId68"/>
    <p:sldId id="347" r:id="rId69"/>
    <p:sldId id="375" r:id="rId70"/>
    <p:sldId id="320" r:id="rId71"/>
    <p:sldId id="321" r:id="rId72"/>
    <p:sldId id="322" r:id="rId73"/>
    <p:sldId id="391" r:id="rId74"/>
    <p:sldId id="392" r:id="rId75"/>
    <p:sldId id="387" r:id="rId76"/>
    <p:sldId id="389" r:id="rId77"/>
    <p:sldId id="390" r:id="rId78"/>
    <p:sldId id="388" r:id="rId79"/>
    <p:sldId id="354" r:id="rId8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CDB"/>
    <a:srgbClr val="C0504D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presProps" Target="presProp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05510F-CFB0-4C31-8D5D-9426DBFDE715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E97C634-8F9D-4E3F-880C-0CDE2F39EB25}">
      <dgm:prSet phldrT="[文字]"/>
      <dgm:spPr/>
      <dgm:t>
        <a:bodyPr/>
        <a:lstStyle/>
        <a:p>
          <a:r>
            <a:rPr lang="zh-TW" altLang="en-US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瀑布</a:t>
          </a:r>
          <a:r>
            <a:rPr lang="en-US" altLang="zh-TW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zh-TW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返復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197FB2-ED36-4E2C-B1CD-F58F53205304}" type="parTrans" cxnId="{DCE5E6F6-EA77-4821-9DFD-66BBEB8CFBFF}">
      <dgm:prSet/>
      <dgm:spPr/>
      <dgm:t>
        <a:bodyPr/>
        <a:lstStyle/>
        <a:p>
          <a:endParaRPr lang="zh-TW" altLang="en-US"/>
        </a:p>
      </dgm:t>
    </dgm:pt>
    <dgm:pt modelId="{CDEAD257-B560-4252-BF53-1CB6ACBB66E6}" type="sibTrans" cxnId="{DCE5E6F6-EA77-4821-9DFD-66BBEB8CFBFF}">
      <dgm:prSet/>
      <dgm:spPr/>
      <dgm:t>
        <a:bodyPr/>
        <a:lstStyle/>
        <a:p>
          <a:endParaRPr lang="zh-TW" altLang="en-US"/>
        </a:p>
      </dgm:t>
    </dgm:pt>
    <dgm:pt modelId="{AB27B8A5-1866-47D8-AA5F-5CDF8CEDE7EB}">
      <dgm:prSet phldrT="[文字]"/>
      <dgm:spPr/>
      <dgm:t>
        <a:bodyPr/>
        <a:lstStyle/>
        <a:p>
          <a:r>
            <a:rPr lang="zh-TW" altLang="en-US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敏捷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DAA8933-7532-44FD-A1D3-F630887B7931}" type="parTrans" cxnId="{E66A5992-8A38-4F76-B870-54BDC37CAC69}">
      <dgm:prSet/>
      <dgm:spPr/>
      <dgm:t>
        <a:bodyPr/>
        <a:lstStyle/>
        <a:p>
          <a:endParaRPr lang="zh-TW" altLang="en-US"/>
        </a:p>
      </dgm:t>
    </dgm:pt>
    <dgm:pt modelId="{092A3B67-BAAF-4F3B-940F-0B4760B7D9F7}" type="sibTrans" cxnId="{E66A5992-8A38-4F76-B870-54BDC37CAC69}">
      <dgm:prSet/>
      <dgm:spPr/>
      <dgm:t>
        <a:bodyPr/>
        <a:lstStyle/>
        <a:p>
          <a:endParaRPr lang="zh-TW" altLang="en-US"/>
        </a:p>
      </dgm:t>
    </dgm:pt>
    <dgm:pt modelId="{7009A3C4-7069-4EDD-9BEB-7A2D31A9BE56}">
      <dgm:prSet phldrT="[文字]"/>
      <dgm:spPr/>
      <dgm:t>
        <a:bodyPr/>
        <a:lstStyle/>
        <a:p>
          <a:r>
            <a:rPr lang="en-US" b="1" i="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DevOps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6AAE192-6D5D-4A6D-B5DB-D5B6038FA0B9}" type="sibTrans" cxnId="{B589204F-4543-45C1-85D2-0835D68BEDB6}">
      <dgm:prSet/>
      <dgm:spPr/>
      <dgm:t>
        <a:bodyPr/>
        <a:lstStyle/>
        <a:p>
          <a:endParaRPr lang="zh-TW" altLang="en-US"/>
        </a:p>
      </dgm:t>
    </dgm:pt>
    <dgm:pt modelId="{E1F75FE1-4466-46B1-8B9B-D34F188FD2E0}" type="parTrans" cxnId="{B589204F-4543-45C1-85D2-0835D68BEDB6}">
      <dgm:prSet/>
      <dgm:spPr/>
      <dgm:t>
        <a:bodyPr/>
        <a:lstStyle/>
        <a:p>
          <a:endParaRPr lang="zh-TW" altLang="en-US"/>
        </a:p>
      </dgm:t>
    </dgm:pt>
    <dgm:pt modelId="{FFB465C1-CD66-422B-9A33-CB9477BA0746}" type="pres">
      <dgm:prSet presAssocID="{BC05510F-CFB0-4C31-8D5D-9426DBFDE715}" presName="arrowDiagram" presStyleCnt="0">
        <dgm:presLayoutVars>
          <dgm:chMax val="5"/>
          <dgm:dir/>
          <dgm:resizeHandles val="exact"/>
        </dgm:presLayoutVars>
      </dgm:prSet>
      <dgm:spPr/>
    </dgm:pt>
    <dgm:pt modelId="{1428C6B3-51CF-4398-953C-6D7C517244D8}" type="pres">
      <dgm:prSet presAssocID="{BC05510F-CFB0-4C31-8D5D-9426DBFDE715}" presName="arrow" presStyleLbl="bgShp" presStyleIdx="0" presStyleCnt="1" custLinFactNeighborX="-3542" custLinFactNeighborY="-15000"/>
      <dgm:spPr/>
    </dgm:pt>
    <dgm:pt modelId="{A72245C4-E6B7-4312-82E4-6F52D27CCD10}" type="pres">
      <dgm:prSet presAssocID="{BC05510F-CFB0-4C31-8D5D-9426DBFDE715}" presName="arrowDiagram3" presStyleCnt="0"/>
      <dgm:spPr/>
    </dgm:pt>
    <dgm:pt modelId="{FA564481-25DB-43E1-99AE-A647D52717F9}" type="pres">
      <dgm:prSet presAssocID="{7E97C634-8F9D-4E3F-880C-0CDE2F39EB25}" presName="bullet3a" presStyleLbl="node1" presStyleIdx="0" presStyleCnt="3"/>
      <dgm:spPr/>
    </dgm:pt>
    <dgm:pt modelId="{EDCE7EBB-8B7C-4F71-AB16-9A2ADD322A75}" type="pres">
      <dgm:prSet presAssocID="{7E97C634-8F9D-4E3F-880C-0CDE2F39EB25}" presName="textBox3a" presStyleLbl="revTx" presStyleIdx="0" presStyleCnt="3" custScaleX="110979" custLinFactNeighborX="2016" custLinFactNeighborY="13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AF74A23-FD77-4DC9-ADD9-88BC82EC34BE}" type="pres">
      <dgm:prSet presAssocID="{AB27B8A5-1866-47D8-AA5F-5CDF8CEDE7EB}" presName="bullet3b" presStyleLbl="node1" presStyleIdx="1" presStyleCnt="3"/>
      <dgm:spPr/>
    </dgm:pt>
    <dgm:pt modelId="{9F1ED7F7-5408-416C-BDA4-9DB881C5B106}" type="pres">
      <dgm:prSet presAssocID="{AB27B8A5-1866-47D8-AA5F-5CDF8CEDE7EB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01F9161-A57C-4865-AB01-8C6003C731B9}" type="pres">
      <dgm:prSet presAssocID="{7009A3C4-7069-4EDD-9BEB-7A2D31A9BE56}" presName="bullet3c" presStyleLbl="node1" presStyleIdx="2" presStyleCnt="3"/>
      <dgm:spPr/>
    </dgm:pt>
    <dgm:pt modelId="{26313722-4E14-47E7-9143-A5CA75B5DCD9}" type="pres">
      <dgm:prSet presAssocID="{7009A3C4-7069-4EDD-9BEB-7A2D31A9BE56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236E7E3-27DE-4C37-9A57-B7DB9AD02C55}" type="presOf" srcId="{7E97C634-8F9D-4E3F-880C-0CDE2F39EB25}" destId="{EDCE7EBB-8B7C-4F71-AB16-9A2ADD322A75}" srcOrd="0" destOrd="0" presId="urn:microsoft.com/office/officeart/2005/8/layout/arrow2"/>
    <dgm:cxn modelId="{B589204F-4543-45C1-85D2-0835D68BEDB6}" srcId="{BC05510F-CFB0-4C31-8D5D-9426DBFDE715}" destId="{7009A3C4-7069-4EDD-9BEB-7A2D31A9BE56}" srcOrd="2" destOrd="0" parTransId="{E1F75FE1-4466-46B1-8B9B-D34F188FD2E0}" sibTransId="{E6AAE192-6D5D-4A6D-B5DB-D5B6038FA0B9}"/>
    <dgm:cxn modelId="{C86627AF-CB6B-49A4-AA27-833F47262193}" type="presOf" srcId="{AB27B8A5-1866-47D8-AA5F-5CDF8CEDE7EB}" destId="{9F1ED7F7-5408-416C-BDA4-9DB881C5B106}" srcOrd="0" destOrd="0" presId="urn:microsoft.com/office/officeart/2005/8/layout/arrow2"/>
    <dgm:cxn modelId="{B4C6CB27-4499-4C61-A393-558451D0B767}" type="presOf" srcId="{BC05510F-CFB0-4C31-8D5D-9426DBFDE715}" destId="{FFB465C1-CD66-422B-9A33-CB9477BA0746}" srcOrd="0" destOrd="0" presId="urn:microsoft.com/office/officeart/2005/8/layout/arrow2"/>
    <dgm:cxn modelId="{97280415-5964-49D2-8056-F2C1B781A506}" type="presOf" srcId="{7009A3C4-7069-4EDD-9BEB-7A2D31A9BE56}" destId="{26313722-4E14-47E7-9143-A5CA75B5DCD9}" srcOrd="0" destOrd="0" presId="urn:microsoft.com/office/officeart/2005/8/layout/arrow2"/>
    <dgm:cxn modelId="{E66A5992-8A38-4F76-B870-54BDC37CAC69}" srcId="{BC05510F-CFB0-4C31-8D5D-9426DBFDE715}" destId="{AB27B8A5-1866-47D8-AA5F-5CDF8CEDE7EB}" srcOrd="1" destOrd="0" parTransId="{ADAA8933-7532-44FD-A1D3-F630887B7931}" sibTransId="{092A3B67-BAAF-4F3B-940F-0B4760B7D9F7}"/>
    <dgm:cxn modelId="{DCE5E6F6-EA77-4821-9DFD-66BBEB8CFBFF}" srcId="{BC05510F-CFB0-4C31-8D5D-9426DBFDE715}" destId="{7E97C634-8F9D-4E3F-880C-0CDE2F39EB25}" srcOrd="0" destOrd="0" parTransId="{BE197FB2-ED36-4E2C-B1CD-F58F53205304}" sibTransId="{CDEAD257-B560-4252-BF53-1CB6ACBB66E6}"/>
    <dgm:cxn modelId="{92574094-6650-4A69-8E80-3D600CFABE67}" type="presParOf" srcId="{FFB465C1-CD66-422B-9A33-CB9477BA0746}" destId="{1428C6B3-51CF-4398-953C-6D7C517244D8}" srcOrd="0" destOrd="0" presId="urn:microsoft.com/office/officeart/2005/8/layout/arrow2"/>
    <dgm:cxn modelId="{C7E21A1E-26E1-43AE-9540-54BD932AC578}" type="presParOf" srcId="{FFB465C1-CD66-422B-9A33-CB9477BA0746}" destId="{A72245C4-E6B7-4312-82E4-6F52D27CCD10}" srcOrd="1" destOrd="0" presId="urn:microsoft.com/office/officeart/2005/8/layout/arrow2"/>
    <dgm:cxn modelId="{4E38C8E1-3F26-4E73-ACE2-1EDB9685112D}" type="presParOf" srcId="{A72245C4-E6B7-4312-82E4-6F52D27CCD10}" destId="{FA564481-25DB-43E1-99AE-A647D52717F9}" srcOrd="0" destOrd="0" presId="urn:microsoft.com/office/officeart/2005/8/layout/arrow2"/>
    <dgm:cxn modelId="{724CAE62-F9B0-4B6C-8784-33436CF36B3D}" type="presParOf" srcId="{A72245C4-E6B7-4312-82E4-6F52D27CCD10}" destId="{EDCE7EBB-8B7C-4F71-AB16-9A2ADD322A75}" srcOrd="1" destOrd="0" presId="urn:microsoft.com/office/officeart/2005/8/layout/arrow2"/>
    <dgm:cxn modelId="{0BA59C24-38B4-47C4-A3CA-B353F86CFC54}" type="presParOf" srcId="{A72245C4-E6B7-4312-82E4-6F52D27CCD10}" destId="{8AF74A23-FD77-4DC9-ADD9-88BC82EC34BE}" srcOrd="2" destOrd="0" presId="urn:microsoft.com/office/officeart/2005/8/layout/arrow2"/>
    <dgm:cxn modelId="{6E2FF54A-3E3F-4A96-9D24-08680D8CD50E}" type="presParOf" srcId="{A72245C4-E6B7-4312-82E4-6F52D27CCD10}" destId="{9F1ED7F7-5408-416C-BDA4-9DB881C5B106}" srcOrd="3" destOrd="0" presId="urn:microsoft.com/office/officeart/2005/8/layout/arrow2"/>
    <dgm:cxn modelId="{6B05684E-2370-4923-8190-0A9439AD89F7}" type="presParOf" srcId="{A72245C4-E6B7-4312-82E4-6F52D27CCD10}" destId="{A01F9161-A57C-4865-AB01-8C6003C731B9}" srcOrd="4" destOrd="0" presId="urn:microsoft.com/office/officeart/2005/8/layout/arrow2"/>
    <dgm:cxn modelId="{7BF17A35-EAAD-4DCE-914A-20D24C2E1262}" type="presParOf" srcId="{A72245C4-E6B7-4312-82E4-6F52D27CCD10}" destId="{26313722-4E14-47E7-9143-A5CA75B5DCD9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673DA8-67D5-4645-9661-269C60848CF6}" type="doc">
      <dgm:prSet loTypeId="urn:microsoft.com/office/officeart/2005/8/layout/hierarchy2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4999B050-406F-4BDF-8A76-961B03A0ABB3}">
      <dgm:prSet phldrT="[文字]" custT="1"/>
      <dgm:spPr/>
      <dgm:t>
        <a:bodyPr/>
        <a:lstStyle/>
        <a:p>
          <a:r>
            <a:rPr lang="zh-TW" altLang="en-US" sz="2000" dirty="0" smtClean="0"/>
            <a:t>開發</a:t>
          </a:r>
          <a:endParaRPr lang="zh-TW" altLang="en-US" sz="2000" dirty="0"/>
        </a:p>
      </dgm:t>
    </dgm:pt>
    <dgm:pt modelId="{1C6F6029-C5F7-4C1F-883E-C8DB739180B0}" type="parTrans" cxnId="{FACB44C2-E6A7-48EC-A0C6-AE7EB65ECC69}">
      <dgm:prSet/>
      <dgm:spPr/>
      <dgm:t>
        <a:bodyPr/>
        <a:lstStyle/>
        <a:p>
          <a:endParaRPr lang="zh-TW" altLang="en-US"/>
        </a:p>
      </dgm:t>
    </dgm:pt>
    <dgm:pt modelId="{F215B806-FDEA-43CE-8539-F87ED89E8AF1}" type="sibTrans" cxnId="{FACB44C2-E6A7-48EC-A0C6-AE7EB65ECC69}">
      <dgm:prSet/>
      <dgm:spPr/>
      <dgm:t>
        <a:bodyPr/>
        <a:lstStyle/>
        <a:p>
          <a:endParaRPr lang="zh-TW" altLang="en-US"/>
        </a:p>
      </dgm:t>
    </dgm:pt>
    <dgm:pt modelId="{FC97D314-F264-4750-AA79-8C55E4746019}">
      <dgm:prSet phldrT="[文字]" custT="1"/>
      <dgm:spPr/>
      <dgm:t>
        <a:bodyPr/>
        <a:lstStyle/>
        <a:p>
          <a:r>
            <a:rPr lang="zh-TW" altLang="en-US" sz="2000" dirty="0" smtClean="0"/>
            <a:t>需求回應</a:t>
          </a:r>
          <a:endParaRPr lang="zh-TW" altLang="en-US" sz="2000" dirty="0"/>
        </a:p>
      </dgm:t>
    </dgm:pt>
    <dgm:pt modelId="{ACA5B884-892C-433F-9E2E-E87A7CA0B481}" type="parTrans" cxnId="{2F2BF762-BB1D-446D-B7F4-6626B5E41025}">
      <dgm:prSet/>
      <dgm:spPr/>
      <dgm:t>
        <a:bodyPr/>
        <a:lstStyle/>
        <a:p>
          <a:endParaRPr lang="zh-TW" altLang="en-US"/>
        </a:p>
      </dgm:t>
    </dgm:pt>
    <dgm:pt modelId="{F2C088E4-45C4-4435-B255-1BDFF9E5D0B0}" type="sibTrans" cxnId="{2F2BF762-BB1D-446D-B7F4-6626B5E41025}">
      <dgm:prSet/>
      <dgm:spPr/>
      <dgm:t>
        <a:bodyPr/>
        <a:lstStyle/>
        <a:p>
          <a:endParaRPr lang="zh-TW" altLang="en-US"/>
        </a:p>
      </dgm:t>
    </dgm:pt>
    <dgm:pt modelId="{F01E172B-2053-49C3-B6F7-9F08DD60D4B9}">
      <dgm:prSet phldrT="[文字]" custT="1"/>
      <dgm:spPr/>
      <dgm:t>
        <a:bodyPr/>
        <a:lstStyle/>
        <a:p>
          <a:r>
            <a:rPr lang="zh-TW" altLang="en-US" sz="2000" dirty="0" smtClean="0"/>
            <a:t>方向修正</a:t>
          </a:r>
          <a:endParaRPr lang="zh-TW" altLang="en-US" sz="2000" dirty="0"/>
        </a:p>
      </dgm:t>
    </dgm:pt>
    <dgm:pt modelId="{FCD5B72F-60E9-4C0F-A7AE-D5455696FAA2}" type="parTrans" cxnId="{4204DB26-8141-4A82-B007-A4D3F13E8A65}">
      <dgm:prSet/>
      <dgm:spPr/>
      <dgm:t>
        <a:bodyPr/>
        <a:lstStyle/>
        <a:p>
          <a:endParaRPr lang="zh-TW" altLang="en-US"/>
        </a:p>
      </dgm:t>
    </dgm:pt>
    <dgm:pt modelId="{14D60918-B2F3-448E-8324-6E0D806D1D98}" type="sibTrans" cxnId="{4204DB26-8141-4A82-B007-A4D3F13E8A65}">
      <dgm:prSet/>
      <dgm:spPr/>
      <dgm:t>
        <a:bodyPr/>
        <a:lstStyle/>
        <a:p>
          <a:endParaRPr lang="zh-TW" altLang="en-US"/>
        </a:p>
      </dgm:t>
    </dgm:pt>
    <dgm:pt modelId="{2AEDE3D9-1F27-4962-B2F0-D9673A991AD0}">
      <dgm:prSet phldrT="[文字]" custT="1"/>
      <dgm:spPr/>
      <dgm:t>
        <a:bodyPr/>
        <a:lstStyle/>
        <a:p>
          <a:r>
            <a:rPr lang="en-US" altLang="zh-TW" sz="2000" dirty="0" smtClean="0"/>
            <a:t>Bug </a:t>
          </a:r>
          <a:r>
            <a:rPr lang="zh-TW" altLang="en-US" sz="2000" dirty="0" smtClean="0"/>
            <a:t>修正</a:t>
          </a:r>
          <a:endParaRPr lang="zh-TW" altLang="en-US" sz="2000" dirty="0"/>
        </a:p>
      </dgm:t>
    </dgm:pt>
    <dgm:pt modelId="{ACF2D7FF-52A3-4F4D-BA35-88E83EEA0062}" type="parTrans" cxnId="{6E9127DB-D08F-426B-BCE6-D7605371A254}">
      <dgm:prSet/>
      <dgm:spPr/>
      <dgm:t>
        <a:bodyPr/>
        <a:lstStyle/>
        <a:p>
          <a:endParaRPr lang="zh-TW" altLang="en-US"/>
        </a:p>
      </dgm:t>
    </dgm:pt>
    <dgm:pt modelId="{559D581D-FCAD-4844-8DE5-AB28D7C6A967}" type="sibTrans" cxnId="{6E9127DB-D08F-426B-BCE6-D7605371A254}">
      <dgm:prSet/>
      <dgm:spPr/>
      <dgm:t>
        <a:bodyPr/>
        <a:lstStyle/>
        <a:p>
          <a:endParaRPr lang="zh-TW" altLang="en-US"/>
        </a:p>
      </dgm:t>
    </dgm:pt>
    <dgm:pt modelId="{44E17374-ADF8-44EA-8183-A2FF3D163E85}">
      <dgm:prSet phldrT="[文字]" custT="1"/>
      <dgm:spPr/>
      <dgm:t>
        <a:bodyPr/>
        <a:lstStyle/>
        <a:p>
          <a:r>
            <a:rPr lang="zh-TW" altLang="en-US" sz="2000" dirty="0" smtClean="0"/>
            <a:t>新功能探索</a:t>
          </a:r>
          <a:endParaRPr lang="zh-TW" altLang="en-US" sz="2000" dirty="0"/>
        </a:p>
      </dgm:t>
    </dgm:pt>
    <dgm:pt modelId="{1B25B389-7921-4AB0-9980-20EF89A0FB24}" type="sibTrans" cxnId="{AF8B9A19-9D1E-4AB7-999B-FC016566A038}">
      <dgm:prSet/>
      <dgm:spPr/>
      <dgm:t>
        <a:bodyPr/>
        <a:lstStyle/>
        <a:p>
          <a:endParaRPr lang="zh-TW" altLang="en-US"/>
        </a:p>
      </dgm:t>
    </dgm:pt>
    <dgm:pt modelId="{60E7A5B7-15C7-4A64-A3DD-71689E57F7E2}" type="parTrans" cxnId="{AF8B9A19-9D1E-4AB7-999B-FC016566A038}">
      <dgm:prSet/>
      <dgm:spPr/>
      <dgm:t>
        <a:bodyPr/>
        <a:lstStyle/>
        <a:p>
          <a:endParaRPr lang="zh-TW" altLang="en-US"/>
        </a:p>
      </dgm:t>
    </dgm:pt>
    <dgm:pt modelId="{7D1E9996-F6EA-4006-9C60-5778A20E4530}">
      <dgm:prSet phldrT="[文字]" custT="1"/>
      <dgm:spPr/>
      <dgm:t>
        <a:bodyPr/>
        <a:lstStyle/>
        <a:p>
          <a:r>
            <a:rPr lang="en-US" altLang="zh-TW" sz="2000" dirty="0" smtClean="0"/>
            <a:t>…</a:t>
          </a:r>
          <a:endParaRPr lang="zh-TW" altLang="en-US" sz="2000" dirty="0"/>
        </a:p>
      </dgm:t>
    </dgm:pt>
    <dgm:pt modelId="{6BCC0136-B384-4D57-988C-39019D78809C}" type="parTrans" cxnId="{DC1A9E2F-A9B6-4EBA-8FAC-306CBB233CB6}">
      <dgm:prSet/>
      <dgm:spPr/>
      <dgm:t>
        <a:bodyPr/>
        <a:lstStyle/>
        <a:p>
          <a:endParaRPr lang="zh-TW" altLang="en-US"/>
        </a:p>
      </dgm:t>
    </dgm:pt>
    <dgm:pt modelId="{52584A1B-7642-417F-86D3-C30E3939E3E4}" type="sibTrans" cxnId="{DC1A9E2F-A9B6-4EBA-8FAC-306CBB233CB6}">
      <dgm:prSet/>
      <dgm:spPr/>
      <dgm:t>
        <a:bodyPr/>
        <a:lstStyle/>
        <a:p>
          <a:endParaRPr lang="zh-TW" altLang="en-US"/>
        </a:p>
      </dgm:t>
    </dgm:pt>
    <dgm:pt modelId="{CCA4177F-53A1-4A72-9369-607DFC85DA40}">
      <dgm:prSet phldrT="[文字]" custT="1"/>
      <dgm:spPr/>
      <dgm:t>
        <a:bodyPr/>
        <a:lstStyle/>
        <a:p>
          <a:r>
            <a:rPr lang="zh-TW" altLang="en-US" sz="2000" dirty="0" smtClean="0"/>
            <a:t>安全更新</a:t>
          </a:r>
          <a:endParaRPr lang="zh-TW" altLang="en-US" sz="2000" dirty="0"/>
        </a:p>
      </dgm:t>
    </dgm:pt>
    <dgm:pt modelId="{70D113E1-6A5F-4532-A799-623844F1E47D}" type="parTrans" cxnId="{CC5EB86D-DAEC-4B52-ABD6-30F8B28995CB}">
      <dgm:prSet/>
      <dgm:spPr/>
      <dgm:t>
        <a:bodyPr/>
        <a:lstStyle/>
        <a:p>
          <a:endParaRPr lang="zh-TW" altLang="en-US"/>
        </a:p>
      </dgm:t>
    </dgm:pt>
    <dgm:pt modelId="{5449F3DC-1AC4-4C67-9D3E-703674C9F4AD}" type="sibTrans" cxnId="{CC5EB86D-DAEC-4B52-ABD6-30F8B28995CB}">
      <dgm:prSet/>
      <dgm:spPr/>
      <dgm:t>
        <a:bodyPr/>
        <a:lstStyle/>
        <a:p>
          <a:endParaRPr lang="zh-TW" altLang="en-US"/>
        </a:p>
      </dgm:t>
    </dgm:pt>
    <dgm:pt modelId="{D0FB8FD3-914E-4807-B37F-05B2D467B856}" type="pres">
      <dgm:prSet presAssocID="{13673DA8-67D5-4645-9661-269C60848CF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69C2215-993E-4A19-9ACC-7DADA55E18FF}" type="pres">
      <dgm:prSet presAssocID="{4999B050-406F-4BDF-8A76-961B03A0ABB3}" presName="root1" presStyleCnt="0"/>
      <dgm:spPr/>
    </dgm:pt>
    <dgm:pt modelId="{DA28C5D7-B662-4FA1-A9EF-B71327A8F0A6}" type="pres">
      <dgm:prSet presAssocID="{4999B050-406F-4BDF-8A76-961B03A0ABB3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6918F3F-061C-454F-8011-B2D7ED3EB3C7}" type="pres">
      <dgm:prSet presAssocID="{4999B050-406F-4BDF-8A76-961B03A0ABB3}" presName="level2hierChild" presStyleCnt="0"/>
      <dgm:spPr/>
    </dgm:pt>
    <dgm:pt modelId="{7CD4B8E4-4AAF-42F7-A2D2-57D261B4F3A7}" type="pres">
      <dgm:prSet presAssocID="{ACA5B884-892C-433F-9E2E-E87A7CA0B481}" presName="conn2-1" presStyleLbl="parChTrans1D2" presStyleIdx="0" presStyleCnt="6"/>
      <dgm:spPr/>
      <dgm:t>
        <a:bodyPr/>
        <a:lstStyle/>
        <a:p>
          <a:endParaRPr lang="zh-TW" altLang="en-US"/>
        </a:p>
      </dgm:t>
    </dgm:pt>
    <dgm:pt modelId="{3E61FB7C-1C17-418F-9949-E72B0675994B}" type="pres">
      <dgm:prSet presAssocID="{ACA5B884-892C-433F-9E2E-E87A7CA0B481}" presName="connTx" presStyleLbl="parChTrans1D2" presStyleIdx="0" presStyleCnt="6"/>
      <dgm:spPr/>
      <dgm:t>
        <a:bodyPr/>
        <a:lstStyle/>
        <a:p>
          <a:endParaRPr lang="zh-TW" altLang="en-US"/>
        </a:p>
      </dgm:t>
    </dgm:pt>
    <dgm:pt modelId="{869A926E-4955-4351-9113-C89184B22003}" type="pres">
      <dgm:prSet presAssocID="{FC97D314-F264-4750-AA79-8C55E4746019}" presName="root2" presStyleCnt="0"/>
      <dgm:spPr/>
    </dgm:pt>
    <dgm:pt modelId="{34EA4E52-8ACD-42D1-8CBB-CE05E7121040}" type="pres">
      <dgm:prSet presAssocID="{FC97D314-F264-4750-AA79-8C55E4746019}" presName="LevelTwoTextNode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BB737D3-C476-46E5-87BA-068FBA0F220D}" type="pres">
      <dgm:prSet presAssocID="{FC97D314-F264-4750-AA79-8C55E4746019}" presName="level3hierChild" presStyleCnt="0"/>
      <dgm:spPr/>
    </dgm:pt>
    <dgm:pt modelId="{99A89240-FC6A-4078-A6A6-1193ECA83902}" type="pres">
      <dgm:prSet presAssocID="{FCD5B72F-60E9-4C0F-A7AE-D5455696FAA2}" presName="conn2-1" presStyleLbl="parChTrans1D2" presStyleIdx="1" presStyleCnt="6"/>
      <dgm:spPr/>
      <dgm:t>
        <a:bodyPr/>
        <a:lstStyle/>
        <a:p>
          <a:endParaRPr lang="zh-TW" altLang="en-US"/>
        </a:p>
      </dgm:t>
    </dgm:pt>
    <dgm:pt modelId="{DADF0634-E813-40F0-A1F4-969BB377B2CA}" type="pres">
      <dgm:prSet presAssocID="{FCD5B72F-60E9-4C0F-A7AE-D5455696FAA2}" presName="connTx" presStyleLbl="parChTrans1D2" presStyleIdx="1" presStyleCnt="6"/>
      <dgm:spPr/>
      <dgm:t>
        <a:bodyPr/>
        <a:lstStyle/>
        <a:p>
          <a:endParaRPr lang="zh-TW" altLang="en-US"/>
        </a:p>
      </dgm:t>
    </dgm:pt>
    <dgm:pt modelId="{D01D7264-34BA-4930-9BDF-2054B40F85CA}" type="pres">
      <dgm:prSet presAssocID="{F01E172B-2053-49C3-B6F7-9F08DD60D4B9}" presName="root2" presStyleCnt="0"/>
      <dgm:spPr/>
    </dgm:pt>
    <dgm:pt modelId="{D40A763F-F568-41E5-8C75-5C1CFD7977F2}" type="pres">
      <dgm:prSet presAssocID="{F01E172B-2053-49C3-B6F7-9F08DD60D4B9}" presName="LevelTwoTextNode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878CFC3-BBF2-44C9-B603-44C915F5AC9B}" type="pres">
      <dgm:prSet presAssocID="{F01E172B-2053-49C3-B6F7-9F08DD60D4B9}" presName="level3hierChild" presStyleCnt="0"/>
      <dgm:spPr/>
    </dgm:pt>
    <dgm:pt modelId="{3E1C4DC0-4C95-4554-ACE3-B43BFA35107D}" type="pres">
      <dgm:prSet presAssocID="{ACF2D7FF-52A3-4F4D-BA35-88E83EEA0062}" presName="conn2-1" presStyleLbl="parChTrans1D2" presStyleIdx="2" presStyleCnt="6"/>
      <dgm:spPr/>
      <dgm:t>
        <a:bodyPr/>
        <a:lstStyle/>
        <a:p>
          <a:endParaRPr lang="zh-TW" altLang="en-US"/>
        </a:p>
      </dgm:t>
    </dgm:pt>
    <dgm:pt modelId="{A785155F-D04B-40BE-9CEA-88BE988ACA22}" type="pres">
      <dgm:prSet presAssocID="{ACF2D7FF-52A3-4F4D-BA35-88E83EEA0062}" presName="connTx" presStyleLbl="parChTrans1D2" presStyleIdx="2" presStyleCnt="6"/>
      <dgm:spPr/>
      <dgm:t>
        <a:bodyPr/>
        <a:lstStyle/>
        <a:p>
          <a:endParaRPr lang="zh-TW" altLang="en-US"/>
        </a:p>
      </dgm:t>
    </dgm:pt>
    <dgm:pt modelId="{9EB748D4-5450-4E55-95EB-05CB1F7E9AB5}" type="pres">
      <dgm:prSet presAssocID="{2AEDE3D9-1F27-4962-B2F0-D9673A991AD0}" presName="root2" presStyleCnt="0"/>
      <dgm:spPr/>
    </dgm:pt>
    <dgm:pt modelId="{671C87D3-764C-41F9-AC7E-BE8A728A1BF3}" type="pres">
      <dgm:prSet presAssocID="{2AEDE3D9-1F27-4962-B2F0-D9673A991AD0}" presName="LevelTwoTextNode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A232D30-97E9-4C01-B130-3F0AD0084F15}" type="pres">
      <dgm:prSet presAssocID="{2AEDE3D9-1F27-4962-B2F0-D9673A991AD0}" presName="level3hierChild" presStyleCnt="0"/>
      <dgm:spPr/>
    </dgm:pt>
    <dgm:pt modelId="{BFC43A32-BF05-4A9A-8076-10413F8D14A3}" type="pres">
      <dgm:prSet presAssocID="{70D113E1-6A5F-4532-A799-623844F1E47D}" presName="conn2-1" presStyleLbl="parChTrans1D2" presStyleIdx="3" presStyleCnt="6"/>
      <dgm:spPr/>
      <dgm:t>
        <a:bodyPr/>
        <a:lstStyle/>
        <a:p>
          <a:endParaRPr lang="zh-TW" altLang="en-US"/>
        </a:p>
      </dgm:t>
    </dgm:pt>
    <dgm:pt modelId="{8AAF823E-769A-40FE-B02F-DC496A2D906E}" type="pres">
      <dgm:prSet presAssocID="{70D113E1-6A5F-4532-A799-623844F1E47D}" presName="connTx" presStyleLbl="parChTrans1D2" presStyleIdx="3" presStyleCnt="6"/>
      <dgm:spPr/>
      <dgm:t>
        <a:bodyPr/>
        <a:lstStyle/>
        <a:p>
          <a:endParaRPr lang="zh-TW" altLang="en-US"/>
        </a:p>
      </dgm:t>
    </dgm:pt>
    <dgm:pt modelId="{D5ADE7B4-A290-400D-B3D4-10CC01073E08}" type="pres">
      <dgm:prSet presAssocID="{CCA4177F-53A1-4A72-9369-607DFC85DA40}" presName="root2" presStyleCnt="0"/>
      <dgm:spPr/>
    </dgm:pt>
    <dgm:pt modelId="{2246DB57-E1E0-42D8-B387-8B901196D4B7}" type="pres">
      <dgm:prSet presAssocID="{CCA4177F-53A1-4A72-9369-607DFC85DA40}" presName="LevelTwoTextNode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E94F0C6-3454-4BAE-82B6-26B55B34F06A}" type="pres">
      <dgm:prSet presAssocID="{CCA4177F-53A1-4A72-9369-607DFC85DA40}" presName="level3hierChild" presStyleCnt="0"/>
      <dgm:spPr/>
    </dgm:pt>
    <dgm:pt modelId="{F7BA8E26-9A2D-498D-9DCA-3512770B4F66}" type="pres">
      <dgm:prSet presAssocID="{60E7A5B7-15C7-4A64-A3DD-71689E57F7E2}" presName="conn2-1" presStyleLbl="parChTrans1D2" presStyleIdx="4" presStyleCnt="6"/>
      <dgm:spPr/>
      <dgm:t>
        <a:bodyPr/>
        <a:lstStyle/>
        <a:p>
          <a:endParaRPr lang="zh-TW" altLang="en-US"/>
        </a:p>
      </dgm:t>
    </dgm:pt>
    <dgm:pt modelId="{375E7083-21D1-41F8-AA50-4C36BD981638}" type="pres">
      <dgm:prSet presAssocID="{60E7A5B7-15C7-4A64-A3DD-71689E57F7E2}" presName="connTx" presStyleLbl="parChTrans1D2" presStyleIdx="4" presStyleCnt="6"/>
      <dgm:spPr/>
      <dgm:t>
        <a:bodyPr/>
        <a:lstStyle/>
        <a:p>
          <a:endParaRPr lang="zh-TW" altLang="en-US"/>
        </a:p>
      </dgm:t>
    </dgm:pt>
    <dgm:pt modelId="{D87C8EE4-51FD-485A-BD4B-6E2C09ADDCBF}" type="pres">
      <dgm:prSet presAssocID="{44E17374-ADF8-44EA-8183-A2FF3D163E85}" presName="root2" presStyleCnt="0"/>
      <dgm:spPr/>
    </dgm:pt>
    <dgm:pt modelId="{39AD6267-261E-4DC3-AF50-D40607FF5221}" type="pres">
      <dgm:prSet presAssocID="{44E17374-ADF8-44EA-8183-A2FF3D163E85}" presName="LevelTwoTextNode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AE8B0E4-C909-4E88-B5FB-61403C27C916}" type="pres">
      <dgm:prSet presAssocID="{44E17374-ADF8-44EA-8183-A2FF3D163E85}" presName="level3hierChild" presStyleCnt="0"/>
      <dgm:spPr/>
    </dgm:pt>
    <dgm:pt modelId="{E56CF131-5995-4653-8297-CD4089E3D439}" type="pres">
      <dgm:prSet presAssocID="{6BCC0136-B384-4D57-988C-39019D78809C}" presName="conn2-1" presStyleLbl="parChTrans1D2" presStyleIdx="5" presStyleCnt="6"/>
      <dgm:spPr/>
      <dgm:t>
        <a:bodyPr/>
        <a:lstStyle/>
        <a:p>
          <a:endParaRPr lang="zh-TW" altLang="en-US"/>
        </a:p>
      </dgm:t>
    </dgm:pt>
    <dgm:pt modelId="{AB269AED-DFD4-4D70-BCDD-110A13839A31}" type="pres">
      <dgm:prSet presAssocID="{6BCC0136-B384-4D57-988C-39019D78809C}" presName="connTx" presStyleLbl="parChTrans1D2" presStyleIdx="5" presStyleCnt="6"/>
      <dgm:spPr/>
      <dgm:t>
        <a:bodyPr/>
        <a:lstStyle/>
        <a:p>
          <a:endParaRPr lang="zh-TW" altLang="en-US"/>
        </a:p>
      </dgm:t>
    </dgm:pt>
    <dgm:pt modelId="{9133721E-CF5B-40B4-9183-4CA7B9BDD143}" type="pres">
      <dgm:prSet presAssocID="{7D1E9996-F6EA-4006-9C60-5778A20E4530}" presName="root2" presStyleCnt="0"/>
      <dgm:spPr/>
    </dgm:pt>
    <dgm:pt modelId="{E934A9E4-AF0F-4D7E-8406-52666ACBF677}" type="pres">
      <dgm:prSet presAssocID="{7D1E9996-F6EA-4006-9C60-5778A20E4530}" presName="LevelTwoTextNode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CDFA0C5-042C-49A2-A2B0-BFBF6118B7AF}" type="pres">
      <dgm:prSet presAssocID="{7D1E9996-F6EA-4006-9C60-5778A20E4530}" presName="level3hierChild" presStyleCnt="0"/>
      <dgm:spPr/>
    </dgm:pt>
  </dgm:ptLst>
  <dgm:cxnLst>
    <dgm:cxn modelId="{2F2BF762-BB1D-446D-B7F4-6626B5E41025}" srcId="{4999B050-406F-4BDF-8A76-961B03A0ABB3}" destId="{FC97D314-F264-4750-AA79-8C55E4746019}" srcOrd="0" destOrd="0" parTransId="{ACA5B884-892C-433F-9E2E-E87A7CA0B481}" sibTransId="{F2C088E4-45C4-4435-B255-1BDFF9E5D0B0}"/>
    <dgm:cxn modelId="{BF08FF36-D7F0-4E15-9809-EFDBF68F7FE9}" type="presOf" srcId="{CCA4177F-53A1-4A72-9369-607DFC85DA40}" destId="{2246DB57-E1E0-42D8-B387-8B901196D4B7}" srcOrd="0" destOrd="0" presId="urn:microsoft.com/office/officeart/2005/8/layout/hierarchy2"/>
    <dgm:cxn modelId="{FFA7AF95-B517-485D-98A3-6031E495362F}" type="presOf" srcId="{60E7A5B7-15C7-4A64-A3DD-71689E57F7E2}" destId="{375E7083-21D1-41F8-AA50-4C36BD981638}" srcOrd="1" destOrd="0" presId="urn:microsoft.com/office/officeart/2005/8/layout/hierarchy2"/>
    <dgm:cxn modelId="{FACB44C2-E6A7-48EC-A0C6-AE7EB65ECC69}" srcId="{13673DA8-67D5-4645-9661-269C60848CF6}" destId="{4999B050-406F-4BDF-8A76-961B03A0ABB3}" srcOrd="0" destOrd="0" parTransId="{1C6F6029-C5F7-4C1F-883E-C8DB739180B0}" sibTransId="{F215B806-FDEA-43CE-8539-F87ED89E8AF1}"/>
    <dgm:cxn modelId="{8067942F-664F-44B2-91E4-E5E3E9C7DE4F}" type="presOf" srcId="{6BCC0136-B384-4D57-988C-39019D78809C}" destId="{AB269AED-DFD4-4D70-BCDD-110A13839A31}" srcOrd="1" destOrd="0" presId="urn:microsoft.com/office/officeart/2005/8/layout/hierarchy2"/>
    <dgm:cxn modelId="{04B04441-0B39-4DDA-B5AD-B4271916B2C5}" type="presOf" srcId="{6BCC0136-B384-4D57-988C-39019D78809C}" destId="{E56CF131-5995-4653-8297-CD4089E3D439}" srcOrd="0" destOrd="0" presId="urn:microsoft.com/office/officeart/2005/8/layout/hierarchy2"/>
    <dgm:cxn modelId="{B135CDB3-9B6D-48D3-9D55-A3B2CE797A11}" type="presOf" srcId="{ACF2D7FF-52A3-4F4D-BA35-88E83EEA0062}" destId="{A785155F-D04B-40BE-9CEA-88BE988ACA22}" srcOrd="1" destOrd="0" presId="urn:microsoft.com/office/officeart/2005/8/layout/hierarchy2"/>
    <dgm:cxn modelId="{C88477BE-467D-4340-A718-E390710AC8BA}" type="presOf" srcId="{2AEDE3D9-1F27-4962-B2F0-D9673A991AD0}" destId="{671C87D3-764C-41F9-AC7E-BE8A728A1BF3}" srcOrd="0" destOrd="0" presId="urn:microsoft.com/office/officeart/2005/8/layout/hierarchy2"/>
    <dgm:cxn modelId="{ACB4D868-AF43-416B-B092-2ACF900C6EBB}" type="presOf" srcId="{ACA5B884-892C-433F-9E2E-E87A7CA0B481}" destId="{7CD4B8E4-4AAF-42F7-A2D2-57D261B4F3A7}" srcOrd="0" destOrd="0" presId="urn:microsoft.com/office/officeart/2005/8/layout/hierarchy2"/>
    <dgm:cxn modelId="{4204DB26-8141-4A82-B007-A4D3F13E8A65}" srcId="{4999B050-406F-4BDF-8A76-961B03A0ABB3}" destId="{F01E172B-2053-49C3-B6F7-9F08DD60D4B9}" srcOrd="1" destOrd="0" parTransId="{FCD5B72F-60E9-4C0F-A7AE-D5455696FAA2}" sibTransId="{14D60918-B2F3-448E-8324-6E0D806D1D98}"/>
    <dgm:cxn modelId="{8C94A8B2-6C53-496B-BC08-F0B63040FDBC}" type="presOf" srcId="{70D113E1-6A5F-4532-A799-623844F1E47D}" destId="{BFC43A32-BF05-4A9A-8076-10413F8D14A3}" srcOrd="0" destOrd="0" presId="urn:microsoft.com/office/officeart/2005/8/layout/hierarchy2"/>
    <dgm:cxn modelId="{92DB537A-4777-4843-9353-D9511D05F7EA}" type="presOf" srcId="{FCD5B72F-60E9-4C0F-A7AE-D5455696FAA2}" destId="{99A89240-FC6A-4078-A6A6-1193ECA83902}" srcOrd="0" destOrd="0" presId="urn:microsoft.com/office/officeart/2005/8/layout/hierarchy2"/>
    <dgm:cxn modelId="{6E9127DB-D08F-426B-BCE6-D7605371A254}" srcId="{4999B050-406F-4BDF-8A76-961B03A0ABB3}" destId="{2AEDE3D9-1F27-4962-B2F0-D9673A991AD0}" srcOrd="2" destOrd="0" parTransId="{ACF2D7FF-52A3-4F4D-BA35-88E83EEA0062}" sibTransId="{559D581D-FCAD-4844-8DE5-AB28D7C6A967}"/>
    <dgm:cxn modelId="{AF8B9A19-9D1E-4AB7-999B-FC016566A038}" srcId="{4999B050-406F-4BDF-8A76-961B03A0ABB3}" destId="{44E17374-ADF8-44EA-8183-A2FF3D163E85}" srcOrd="4" destOrd="0" parTransId="{60E7A5B7-15C7-4A64-A3DD-71689E57F7E2}" sibTransId="{1B25B389-7921-4AB0-9980-20EF89A0FB24}"/>
    <dgm:cxn modelId="{A49BF3A9-501A-44E8-A2FC-381A39B67D03}" type="presOf" srcId="{7D1E9996-F6EA-4006-9C60-5778A20E4530}" destId="{E934A9E4-AF0F-4D7E-8406-52666ACBF677}" srcOrd="0" destOrd="0" presId="urn:microsoft.com/office/officeart/2005/8/layout/hierarchy2"/>
    <dgm:cxn modelId="{89E90407-D4D5-48B4-BC3A-B33B58ED1BA6}" type="presOf" srcId="{FCD5B72F-60E9-4C0F-A7AE-D5455696FAA2}" destId="{DADF0634-E813-40F0-A1F4-969BB377B2CA}" srcOrd="1" destOrd="0" presId="urn:microsoft.com/office/officeart/2005/8/layout/hierarchy2"/>
    <dgm:cxn modelId="{3B1B7506-18E9-45DA-B89A-074DECE35D28}" type="presOf" srcId="{ACA5B884-892C-433F-9E2E-E87A7CA0B481}" destId="{3E61FB7C-1C17-418F-9949-E72B0675994B}" srcOrd="1" destOrd="0" presId="urn:microsoft.com/office/officeart/2005/8/layout/hierarchy2"/>
    <dgm:cxn modelId="{7F9E3332-36AD-43C8-9736-67FC5EA53C7B}" type="presOf" srcId="{44E17374-ADF8-44EA-8183-A2FF3D163E85}" destId="{39AD6267-261E-4DC3-AF50-D40607FF5221}" srcOrd="0" destOrd="0" presId="urn:microsoft.com/office/officeart/2005/8/layout/hierarchy2"/>
    <dgm:cxn modelId="{649772D0-E3A7-45C3-A328-0BBF325CF48A}" type="presOf" srcId="{ACF2D7FF-52A3-4F4D-BA35-88E83EEA0062}" destId="{3E1C4DC0-4C95-4554-ACE3-B43BFA35107D}" srcOrd="0" destOrd="0" presId="urn:microsoft.com/office/officeart/2005/8/layout/hierarchy2"/>
    <dgm:cxn modelId="{3BEB4983-E447-4F98-8678-1229514D34E7}" type="presOf" srcId="{13673DA8-67D5-4645-9661-269C60848CF6}" destId="{D0FB8FD3-914E-4807-B37F-05B2D467B856}" srcOrd="0" destOrd="0" presId="urn:microsoft.com/office/officeart/2005/8/layout/hierarchy2"/>
    <dgm:cxn modelId="{1AD3715A-E347-45DC-814C-7FDC1778FA61}" type="presOf" srcId="{4999B050-406F-4BDF-8A76-961B03A0ABB3}" destId="{DA28C5D7-B662-4FA1-A9EF-B71327A8F0A6}" srcOrd="0" destOrd="0" presId="urn:microsoft.com/office/officeart/2005/8/layout/hierarchy2"/>
    <dgm:cxn modelId="{85069B0B-810A-4BE3-96E4-D13B153190AB}" type="presOf" srcId="{60E7A5B7-15C7-4A64-A3DD-71689E57F7E2}" destId="{F7BA8E26-9A2D-498D-9DCA-3512770B4F66}" srcOrd="0" destOrd="0" presId="urn:microsoft.com/office/officeart/2005/8/layout/hierarchy2"/>
    <dgm:cxn modelId="{DC1A9E2F-A9B6-4EBA-8FAC-306CBB233CB6}" srcId="{4999B050-406F-4BDF-8A76-961B03A0ABB3}" destId="{7D1E9996-F6EA-4006-9C60-5778A20E4530}" srcOrd="5" destOrd="0" parTransId="{6BCC0136-B384-4D57-988C-39019D78809C}" sibTransId="{52584A1B-7642-417F-86D3-C30E3939E3E4}"/>
    <dgm:cxn modelId="{CC5EB86D-DAEC-4B52-ABD6-30F8B28995CB}" srcId="{4999B050-406F-4BDF-8A76-961B03A0ABB3}" destId="{CCA4177F-53A1-4A72-9369-607DFC85DA40}" srcOrd="3" destOrd="0" parTransId="{70D113E1-6A5F-4532-A799-623844F1E47D}" sibTransId="{5449F3DC-1AC4-4C67-9D3E-703674C9F4AD}"/>
    <dgm:cxn modelId="{E6288DEE-02D6-423C-8BB8-427F2CE4CBE5}" type="presOf" srcId="{F01E172B-2053-49C3-B6F7-9F08DD60D4B9}" destId="{D40A763F-F568-41E5-8C75-5C1CFD7977F2}" srcOrd="0" destOrd="0" presId="urn:microsoft.com/office/officeart/2005/8/layout/hierarchy2"/>
    <dgm:cxn modelId="{B799FBE2-A18D-4A70-975D-A0FF4B3FE0F9}" type="presOf" srcId="{70D113E1-6A5F-4532-A799-623844F1E47D}" destId="{8AAF823E-769A-40FE-B02F-DC496A2D906E}" srcOrd="1" destOrd="0" presId="urn:microsoft.com/office/officeart/2005/8/layout/hierarchy2"/>
    <dgm:cxn modelId="{92DC8AED-17F8-4749-9B91-AE7473A95E90}" type="presOf" srcId="{FC97D314-F264-4750-AA79-8C55E4746019}" destId="{34EA4E52-8ACD-42D1-8CBB-CE05E7121040}" srcOrd="0" destOrd="0" presId="urn:microsoft.com/office/officeart/2005/8/layout/hierarchy2"/>
    <dgm:cxn modelId="{C8F6F389-C559-4BF3-AF0A-A14E6A877FC7}" type="presParOf" srcId="{D0FB8FD3-914E-4807-B37F-05B2D467B856}" destId="{B69C2215-993E-4A19-9ACC-7DADA55E18FF}" srcOrd="0" destOrd="0" presId="urn:microsoft.com/office/officeart/2005/8/layout/hierarchy2"/>
    <dgm:cxn modelId="{F5FE0E15-E428-4850-B8DD-980CF636A609}" type="presParOf" srcId="{B69C2215-993E-4A19-9ACC-7DADA55E18FF}" destId="{DA28C5D7-B662-4FA1-A9EF-B71327A8F0A6}" srcOrd="0" destOrd="0" presId="urn:microsoft.com/office/officeart/2005/8/layout/hierarchy2"/>
    <dgm:cxn modelId="{65301413-67B9-4E5A-8277-85DBC7AA8D31}" type="presParOf" srcId="{B69C2215-993E-4A19-9ACC-7DADA55E18FF}" destId="{16918F3F-061C-454F-8011-B2D7ED3EB3C7}" srcOrd="1" destOrd="0" presId="urn:microsoft.com/office/officeart/2005/8/layout/hierarchy2"/>
    <dgm:cxn modelId="{43B27E52-FF76-44D5-98CF-9C76C2D2722D}" type="presParOf" srcId="{16918F3F-061C-454F-8011-B2D7ED3EB3C7}" destId="{7CD4B8E4-4AAF-42F7-A2D2-57D261B4F3A7}" srcOrd="0" destOrd="0" presId="urn:microsoft.com/office/officeart/2005/8/layout/hierarchy2"/>
    <dgm:cxn modelId="{771E97FB-50E9-449B-B0A7-A5DA49D68153}" type="presParOf" srcId="{7CD4B8E4-4AAF-42F7-A2D2-57D261B4F3A7}" destId="{3E61FB7C-1C17-418F-9949-E72B0675994B}" srcOrd="0" destOrd="0" presId="urn:microsoft.com/office/officeart/2005/8/layout/hierarchy2"/>
    <dgm:cxn modelId="{C0A1B6DF-7C24-4A3C-8E9A-85D3D45B56E4}" type="presParOf" srcId="{16918F3F-061C-454F-8011-B2D7ED3EB3C7}" destId="{869A926E-4955-4351-9113-C89184B22003}" srcOrd="1" destOrd="0" presId="urn:microsoft.com/office/officeart/2005/8/layout/hierarchy2"/>
    <dgm:cxn modelId="{FEA0D2D4-A831-49BC-89EF-847E6245812E}" type="presParOf" srcId="{869A926E-4955-4351-9113-C89184B22003}" destId="{34EA4E52-8ACD-42D1-8CBB-CE05E7121040}" srcOrd="0" destOrd="0" presId="urn:microsoft.com/office/officeart/2005/8/layout/hierarchy2"/>
    <dgm:cxn modelId="{237AB706-A0CB-4CA1-9714-2BC848716DB2}" type="presParOf" srcId="{869A926E-4955-4351-9113-C89184B22003}" destId="{7BB737D3-C476-46E5-87BA-068FBA0F220D}" srcOrd="1" destOrd="0" presId="urn:microsoft.com/office/officeart/2005/8/layout/hierarchy2"/>
    <dgm:cxn modelId="{DDFBCFD1-F459-496F-8384-DDC7BD197594}" type="presParOf" srcId="{16918F3F-061C-454F-8011-B2D7ED3EB3C7}" destId="{99A89240-FC6A-4078-A6A6-1193ECA83902}" srcOrd="2" destOrd="0" presId="urn:microsoft.com/office/officeart/2005/8/layout/hierarchy2"/>
    <dgm:cxn modelId="{CDBE8816-2783-46D2-8D99-902391776946}" type="presParOf" srcId="{99A89240-FC6A-4078-A6A6-1193ECA83902}" destId="{DADF0634-E813-40F0-A1F4-969BB377B2CA}" srcOrd="0" destOrd="0" presId="urn:microsoft.com/office/officeart/2005/8/layout/hierarchy2"/>
    <dgm:cxn modelId="{74AAA62F-ACCC-4D9C-B5E6-FCF47E63C100}" type="presParOf" srcId="{16918F3F-061C-454F-8011-B2D7ED3EB3C7}" destId="{D01D7264-34BA-4930-9BDF-2054B40F85CA}" srcOrd="3" destOrd="0" presId="urn:microsoft.com/office/officeart/2005/8/layout/hierarchy2"/>
    <dgm:cxn modelId="{3BBE5E2C-2204-4F43-B571-49F4FDD3A2A1}" type="presParOf" srcId="{D01D7264-34BA-4930-9BDF-2054B40F85CA}" destId="{D40A763F-F568-41E5-8C75-5C1CFD7977F2}" srcOrd="0" destOrd="0" presId="urn:microsoft.com/office/officeart/2005/8/layout/hierarchy2"/>
    <dgm:cxn modelId="{DB6E9767-5D64-4ECA-AD24-4F102E94D9FC}" type="presParOf" srcId="{D01D7264-34BA-4930-9BDF-2054B40F85CA}" destId="{F878CFC3-BBF2-44C9-B603-44C915F5AC9B}" srcOrd="1" destOrd="0" presId="urn:microsoft.com/office/officeart/2005/8/layout/hierarchy2"/>
    <dgm:cxn modelId="{F1148925-BA1B-4B5A-BDB3-6B715B5C4BD1}" type="presParOf" srcId="{16918F3F-061C-454F-8011-B2D7ED3EB3C7}" destId="{3E1C4DC0-4C95-4554-ACE3-B43BFA35107D}" srcOrd="4" destOrd="0" presId="urn:microsoft.com/office/officeart/2005/8/layout/hierarchy2"/>
    <dgm:cxn modelId="{1FAF9C1D-3079-40A6-83E7-149C0B2B186C}" type="presParOf" srcId="{3E1C4DC0-4C95-4554-ACE3-B43BFA35107D}" destId="{A785155F-D04B-40BE-9CEA-88BE988ACA22}" srcOrd="0" destOrd="0" presId="urn:microsoft.com/office/officeart/2005/8/layout/hierarchy2"/>
    <dgm:cxn modelId="{030E115F-50B4-4B9C-8252-BF47861A0F53}" type="presParOf" srcId="{16918F3F-061C-454F-8011-B2D7ED3EB3C7}" destId="{9EB748D4-5450-4E55-95EB-05CB1F7E9AB5}" srcOrd="5" destOrd="0" presId="urn:microsoft.com/office/officeart/2005/8/layout/hierarchy2"/>
    <dgm:cxn modelId="{D82FCD3D-3FD8-4AF4-9373-DC24B7215C82}" type="presParOf" srcId="{9EB748D4-5450-4E55-95EB-05CB1F7E9AB5}" destId="{671C87D3-764C-41F9-AC7E-BE8A728A1BF3}" srcOrd="0" destOrd="0" presId="urn:microsoft.com/office/officeart/2005/8/layout/hierarchy2"/>
    <dgm:cxn modelId="{40F282A9-1014-4422-B6F7-73B5ED06985C}" type="presParOf" srcId="{9EB748D4-5450-4E55-95EB-05CB1F7E9AB5}" destId="{5A232D30-97E9-4C01-B130-3F0AD0084F15}" srcOrd="1" destOrd="0" presId="urn:microsoft.com/office/officeart/2005/8/layout/hierarchy2"/>
    <dgm:cxn modelId="{B2EF751B-9286-4F4B-AD23-F915E232024A}" type="presParOf" srcId="{16918F3F-061C-454F-8011-B2D7ED3EB3C7}" destId="{BFC43A32-BF05-4A9A-8076-10413F8D14A3}" srcOrd="6" destOrd="0" presId="urn:microsoft.com/office/officeart/2005/8/layout/hierarchy2"/>
    <dgm:cxn modelId="{76462C2D-BAD4-4F5F-8342-0D3FA0115D94}" type="presParOf" srcId="{BFC43A32-BF05-4A9A-8076-10413F8D14A3}" destId="{8AAF823E-769A-40FE-B02F-DC496A2D906E}" srcOrd="0" destOrd="0" presId="urn:microsoft.com/office/officeart/2005/8/layout/hierarchy2"/>
    <dgm:cxn modelId="{E568106E-42C5-4093-8FED-E8E33EADBB27}" type="presParOf" srcId="{16918F3F-061C-454F-8011-B2D7ED3EB3C7}" destId="{D5ADE7B4-A290-400D-B3D4-10CC01073E08}" srcOrd="7" destOrd="0" presId="urn:microsoft.com/office/officeart/2005/8/layout/hierarchy2"/>
    <dgm:cxn modelId="{657655FC-AEA7-43E2-B5DD-F04E0A5776D4}" type="presParOf" srcId="{D5ADE7B4-A290-400D-B3D4-10CC01073E08}" destId="{2246DB57-E1E0-42D8-B387-8B901196D4B7}" srcOrd="0" destOrd="0" presId="urn:microsoft.com/office/officeart/2005/8/layout/hierarchy2"/>
    <dgm:cxn modelId="{4B60E22F-1DEA-4990-87A8-E1CE40BEFDD6}" type="presParOf" srcId="{D5ADE7B4-A290-400D-B3D4-10CC01073E08}" destId="{6E94F0C6-3454-4BAE-82B6-26B55B34F06A}" srcOrd="1" destOrd="0" presId="urn:microsoft.com/office/officeart/2005/8/layout/hierarchy2"/>
    <dgm:cxn modelId="{1260B0D5-71A8-483B-8A50-48A2CED4CB10}" type="presParOf" srcId="{16918F3F-061C-454F-8011-B2D7ED3EB3C7}" destId="{F7BA8E26-9A2D-498D-9DCA-3512770B4F66}" srcOrd="8" destOrd="0" presId="urn:microsoft.com/office/officeart/2005/8/layout/hierarchy2"/>
    <dgm:cxn modelId="{267924A3-E600-4498-960E-C7785AF986BF}" type="presParOf" srcId="{F7BA8E26-9A2D-498D-9DCA-3512770B4F66}" destId="{375E7083-21D1-41F8-AA50-4C36BD981638}" srcOrd="0" destOrd="0" presId="urn:microsoft.com/office/officeart/2005/8/layout/hierarchy2"/>
    <dgm:cxn modelId="{24938D54-2A9B-47D2-8A9A-7CD1BDB8EF63}" type="presParOf" srcId="{16918F3F-061C-454F-8011-B2D7ED3EB3C7}" destId="{D87C8EE4-51FD-485A-BD4B-6E2C09ADDCBF}" srcOrd="9" destOrd="0" presId="urn:microsoft.com/office/officeart/2005/8/layout/hierarchy2"/>
    <dgm:cxn modelId="{4CC40258-BCE0-4D1A-AF95-FA04AEBE55B7}" type="presParOf" srcId="{D87C8EE4-51FD-485A-BD4B-6E2C09ADDCBF}" destId="{39AD6267-261E-4DC3-AF50-D40607FF5221}" srcOrd="0" destOrd="0" presId="urn:microsoft.com/office/officeart/2005/8/layout/hierarchy2"/>
    <dgm:cxn modelId="{EC961F50-FD57-4FA9-928E-536302DE90F0}" type="presParOf" srcId="{D87C8EE4-51FD-485A-BD4B-6E2C09ADDCBF}" destId="{5AE8B0E4-C909-4E88-B5FB-61403C27C916}" srcOrd="1" destOrd="0" presId="urn:microsoft.com/office/officeart/2005/8/layout/hierarchy2"/>
    <dgm:cxn modelId="{56F55BD9-31EE-4184-A5D3-68281380E835}" type="presParOf" srcId="{16918F3F-061C-454F-8011-B2D7ED3EB3C7}" destId="{E56CF131-5995-4653-8297-CD4089E3D439}" srcOrd="10" destOrd="0" presId="urn:microsoft.com/office/officeart/2005/8/layout/hierarchy2"/>
    <dgm:cxn modelId="{32321274-71AB-4AE2-B7FE-A5C154340560}" type="presParOf" srcId="{E56CF131-5995-4653-8297-CD4089E3D439}" destId="{AB269AED-DFD4-4D70-BCDD-110A13839A31}" srcOrd="0" destOrd="0" presId="urn:microsoft.com/office/officeart/2005/8/layout/hierarchy2"/>
    <dgm:cxn modelId="{5558876B-CBDB-4C1F-A0EB-F2245A9653C0}" type="presParOf" srcId="{16918F3F-061C-454F-8011-B2D7ED3EB3C7}" destId="{9133721E-CF5B-40B4-9183-4CA7B9BDD143}" srcOrd="11" destOrd="0" presId="urn:microsoft.com/office/officeart/2005/8/layout/hierarchy2"/>
    <dgm:cxn modelId="{24C97A45-50EC-48D7-9336-2F093DB1F653}" type="presParOf" srcId="{9133721E-CF5B-40B4-9183-4CA7B9BDD143}" destId="{E934A9E4-AF0F-4D7E-8406-52666ACBF677}" srcOrd="0" destOrd="0" presId="urn:microsoft.com/office/officeart/2005/8/layout/hierarchy2"/>
    <dgm:cxn modelId="{5657432E-B8FC-4C97-B922-E2C0C72138F4}" type="presParOf" srcId="{9133721E-CF5B-40B4-9183-4CA7B9BDD143}" destId="{6CDFA0C5-042C-49A2-A2B0-BFBF6118B7A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B3E67B-1056-4973-B57D-CAF4F3AB1FBE}" type="doc">
      <dgm:prSet loTypeId="urn:microsoft.com/office/officeart/2005/8/layout/hierarchy2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5F625081-061F-459E-BB35-DC6B469A5173}">
      <dgm:prSet phldrT="[文字]" custT="1"/>
      <dgm:spPr/>
      <dgm:t>
        <a:bodyPr/>
        <a:lstStyle/>
        <a:p>
          <a:r>
            <a:rPr lang="zh-TW" altLang="en-US" sz="2000" dirty="0" smtClean="0"/>
            <a:t>維運</a:t>
          </a:r>
          <a:endParaRPr lang="zh-TW" altLang="en-US" sz="2000" dirty="0"/>
        </a:p>
      </dgm:t>
    </dgm:pt>
    <dgm:pt modelId="{F2412386-5457-4031-B0C3-1A8E2DBF3F90}" type="parTrans" cxnId="{FACA8916-C52E-4FF4-9921-EB8BBB939133}">
      <dgm:prSet/>
      <dgm:spPr/>
      <dgm:t>
        <a:bodyPr/>
        <a:lstStyle/>
        <a:p>
          <a:endParaRPr lang="zh-TW" altLang="en-US"/>
        </a:p>
      </dgm:t>
    </dgm:pt>
    <dgm:pt modelId="{53B13371-DE36-41D3-9D15-9695B41E478A}" type="sibTrans" cxnId="{FACA8916-C52E-4FF4-9921-EB8BBB939133}">
      <dgm:prSet/>
      <dgm:spPr/>
      <dgm:t>
        <a:bodyPr/>
        <a:lstStyle/>
        <a:p>
          <a:endParaRPr lang="zh-TW" altLang="en-US"/>
        </a:p>
      </dgm:t>
    </dgm:pt>
    <dgm:pt modelId="{2DA18558-100C-4770-B36A-CEF01C80FF4A}">
      <dgm:prSet phldrT="[文字]" custT="1"/>
      <dgm:spPr/>
      <dgm:t>
        <a:bodyPr/>
        <a:lstStyle/>
        <a:p>
          <a:r>
            <a:rPr lang="zh-TW" altLang="en-US" sz="2000" dirty="0" smtClean="0"/>
            <a:t>快速佈署</a:t>
          </a:r>
          <a:endParaRPr lang="zh-TW" altLang="en-US" sz="2000" dirty="0"/>
        </a:p>
      </dgm:t>
    </dgm:pt>
    <dgm:pt modelId="{AB8ACAE9-63C3-475C-8CBA-7FE14FBD2DBF}" type="parTrans" cxnId="{41AAEC6D-71CF-4131-BCFB-5BCCF143116A}">
      <dgm:prSet/>
      <dgm:spPr/>
      <dgm:t>
        <a:bodyPr/>
        <a:lstStyle/>
        <a:p>
          <a:endParaRPr lang="zh-TW" altLang="en-US"/>
        </a:p>
      </dgm:t>
    </dgm:pt>
    <dgm:pt modelId="{A5B51364-A6B0-4417-B77C-B6A9C8098E40}" type="sibTrans" cxnId="{41AAEC6D-71CF-4131-BCFB-5BCCF143116A}">
      <dgm:prSet/>
      <dgm:spPr/>
      <dgm:t>
        <a:bodyPr/>
        <a:lstStyle/>
        <a:p>
          <a:endParaRPr lang="zh-TW" altLang="en-US"/>
        </a:p>
      </dgm:t>
    </dgm:pt>
    <dgm:pt modelId="{0A3DFE80-01B4-49CB-80E9-25858A7BC8EF}">
      <dgm:prSet phldrT="[文字]" custT="1"/>
      <dgm:spPr/>
      <dgm:t>
        <a:bodyPr/>
        <a:lstStyle/>
        <a:p>
          <a:r>
            <a:rPr lang="zh-TW" altLang="en-US" sz="2000" dirty="0" smtClean="0"/>
            <a:t>自適應規模</a:t>
          </a:r>
          <a:endParaRPr lang="zh-TW" altLang="en-US" sz="2000" dirty="0"/>
        </a:p>
      </dgm:t>
    </dgm:pt>
    <dgm:pt modelId="{F1134044-6AE7-44EB-9D51-7E993C5C0696}" type="parTrans" cxnId="{B6E5F0A5-1D78-46BD-BEF4-7B6F2D596210}">
      <dgm:prSet/>
      <dgm:spPr/>
      <dgm:t>
        <a:bodyPr/>
        <a:lstStyle/>
        <a:p>
          <a:endParaRPr lang="zh-TW" altLang="en-US"/>
        </a:p>
      </dgm:t>
    </dgm:pt>
    <dgm:pt modelId="{BB3EBB04-DB03-4BA4-B2D0-0B5EB2830C6A}" type="sibTrans" cxnId="{B6E5F0A5-1D78-46BD-BEF4-7B6F2D596210}">
      <dgm:prSet/>
      <dgm:spPr/>
      <dgm:t>
        <a:bodyPr/>
        <a:lstStyle/>
        <a:p>
          <a:endParaRPr lang="zh-TW" altLang="en-US"/>
        </a:p>
      </dgm:t>
    </dgm:pt>
    <dgm:pt modelId="{D4761A02-4CFE-4971-A2B6-5E74803F4CFD}">
      <dgm:prSet phldrT="[文字]" custT="1"/>
      <dgm:spPr/>
      <dgm:t>
        <a:bodyPr/>
        <a:lstStyle/>
        <a:p>
          <a:r>
            <a:rPr lang="zh-TW" altLang="en-US" sz="2000" dirty="0" smtClean="0"/>
            <a:t>使用者回饋</a:t>
          </a:r>
          <a:endParaRPr lang="zh-TW" altLang="en-US" sz="2000" dirty="0"/>
        </a:p>
      </dgm:t>
    </dgm:pt>
    <dgm:pt modelId="{16DA89D1-4DFA-4C7E-ABCB-71B3A21B652B}" type="parTrans" cxnId="{C6376941-A331-4ED8-BB80-671CADB34E8F}">
      <dgm:prSet/>
      <dgm:spPr/>
      <dgm:t>
        <a:bodyPr/>
        <a:lstStyle/>
        <a:p>
          <a:endParaRPr lang="zh-TW" altLang="en-US"/>
        </a:p>
      </dgm:t>
    </dgm:pt>
    <dgm:pt modelId="{753179B2-CA98-4A96-A78E-D7597A7B851D}" type="sibTrans" cxnId="{C6376941-A331-4ED8-BB80-671CADB34E8F}">
      <dgm:prSet/>
      <dgm:spPr/>
      <dgm:t>
        <a:bodyPr/>
        <a:lstStyle/>
        <a:p>
          <a:endParaRPr lang="zh-TW" altLang="en-US"/>
        </a:p>
      </dgm:t>
    </dgm:pt>
    <dgm:pt modelId="{9FF29826-17E4-4DA6-90E4-E9BD1012C159}">
      <dgm:prSet phldrT="[文字]" custT="1"/>
      <dgm:spPr/>
      <dgm:t>
        <a:bodyPr/>
        <a:lstStyle/>
        <a:p>
          <a:r>
            <a:rPr lang="zh-TW" altLang="en-US" sz="2000" dirty="0" smtClean="0"/>
            <a:t>安全檢測</a:t>
          </a:r>
          <a:endParaRPr lang="zh-TW" altLang="en-US" sz="2000" dirty="0"/>
        </a:p>
      </dgm:t>
    </dgm:pt>
    <dgm:pt modelId="{556DB819-7016-48C2-A164-D9D178E848C9}" type="parTrans" cxnId="{55BB7C20-0CBA-47D3-87DF-682BDD4D4FC2}">
      <dgm:prSet/>
      <dgm:spPr/>
      <dgm:t>
        <a:bodyPr/>
        <a:lstStyle/>
        <a:p>
          <a:endParaRPr lang="zh-TW" altLang="en-US"/>
        </a:p>
      </dgm:t>
    </dgm:pt>
    <dgm:pt modelId="{E517EFD1-A3EB-4955-AA3F-6A03D1EF01B7}" type="sibTrans" cxnId="{55BB7C20-0CBA-47D3-87DF-682BDD4D4FC2}">
      <dgm:prSet/>
      <dgm:spPr/>
      <dgm:t>
        <a:bodyPr/>
        <a:lstStyle/>
        <a:p>
          <a:endParaRPr lang="zh-TW" altLang="en-US"/>
        </a:p>
      </dgm:t>
    </dgm:pt>
    <dgm:pt modelId="{ADFA6387-523E-4D22-8EFD-E9AE8A9AF2D2}">
      <dgm:prSet phldrT="[文字]" custT="1"/>
      <dgm:spPr/>
      <dgm:t>
        <a:bodyPr/>
        <a:lstStyle/>
        <a:p>
          <a:r>
            <a:rPr lang="zh-TW" altLang="en-US" sz="2000" dirty="0" smtClean="0"/>
            <a:t>即時監控</a:t>
          </a:r>
          <a:endParaRPr lang="zh-TW" altLang="en-US" sz="2000" dirty="0"/>
        </a:p>
      </dgm:t>
    </dgm:pt>
    <dgm:pt modelId="{EFF0D1FE-23C6-41C1-BC18-4FF3F7913FB7}" type="parTrans" cxnId="{BD3AA5AA-F3AD-4701-B774-418D114CF68E}">
      <dgm:prSet/>
      <dgm:spPr/>
      <dgm:t>
        <a:bodyPr/>
        <a:lstStyle/>
        <a:p>
          <a:endParaRPr lang="zh-TW" altLang="en-US"/>
        </a:p>
      </dgm:t>
    </dgm:pt>
    <dgm:pt modelId="{031CE88A-EC32-4589-B2F5-EF66B4738CEB}" type="sibTrans" cxnId="{BD3AA5AA-F3AD-4701-B774-418D114CF68E}">
      <dgm:prSet/>
      <dgm:spPr/>
      <dgm:t>
        <a:bodyPr/>
        <a:lstStyle/>
        <a:p>
          <a:endParaRPr lang="zh-TW" altLang="en-US"/>
        </a:p>
      </dgm:t>
    </dgm:pt>
    <dgm:pt modelId="{BF063BEA-D82A-4F0A-AEB4-E959F5EC6CB9}">
      <dgm:prSet phldrT="[文字]" custT="1"/>
      <dgm:spPr/>
      <dgm:t>
        <a:bodyPr/>
        <a:lstStyle/>
        <a:p>
          <a:r>
            <a:rPr lang="en-US" altLang="zh-TW" sz="2000" dirty="0" smtClean="0"/>
            <a:t>…</a:t>
          </a:r>
          <a:endParaRPr lang="zh-TW" altLang="en-US" sz="2000" dirty="0"/>
        </a:p>
      </dgm:t>
    </dgm:pt>
    <dgm:pt modelId="{95F9CE3C-B466-451C-A5CA-4BF5E01A3E2F}" type="parTrans" cxnId="{71142832-7782-43D2-B218-91481C478880}">
      <dgm:prSet/>
      <dgm:spPr/>
      <dgm:t>
        <a:bodyPr/>
        <a:lstStyle/>
        <a:p>
          <a:endParaRPr lang="zh-TW" altLang="en-US"/>
        </a:p>
      </dgm:t>
    </dgm:pt>
    <dgm:pt modelId="{8C30E95B-E005-4C6F-B6D3-BF44F8CE8621}" type="sibTrans" cxnId="{71142832-7782-43D2-B218-91481C478880}">
      <dgm:prSet/>
      <dgm:spPr/>
      <dgm:t>
        <a:bodyPr/>
        <a:lstStyle/>
        <a:p>
          <a:endParaRPr lang="zh-TW" altLang="en-US"/>
        </a:p>
      </dgm:t>
    </dgm:pt>
    <dgm:pt modelId="{88C53834-90A9-4172-A9ED-92895AE8D903}" type="pres">
      <dgm:prSet presAssocID="{FFB3E67B-1056-4973-B57D-CAF4F3AB1FB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1D39C17-2F3D-48B0-8F1F-6BF5D3A320CA}" type="pres">
      <dgm:prSet presAssocID="{5F625081-061F-459E-BB35-DC6B469A5173}" presName="root1" presStyleCnt="0"/>
      <dgm:spPr/>
    </dgm:pt>
    <dgm:pt modelId="{D31F99C9-C120-4A73-AFCE-2872AAB05EDB}" type="pres">
      <dgm:prSet presAssocID="{5F625081-061F-459E-BB35-DC6B469A5173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9A60E26-8CF0-44FA-B181-89157E0C0AA7}" type="pres">
      <dgm:prSet presAssocID="{5F625081-061F-459E-BB35-DC6B469A5173}" presName="level2hierChild" presStyleCnt="0"/>
      <dgm:spPr/>
    </dgm:pt>
    <dgm:pt modelId="{3EC61348-75E1-41F4-9234-A845999CBD24}" type="pres">
      <dgm:prSet presAssocID="{AB8ACAE9-63C3-475C-8CBA-7FE14FBD2DBF}" presName="conn2-1" presStyleLbl="parChTrans1D2" presStyleIdx="0" presStyleCnt="6"/>
      <dgm:spPr/>
      <dgm:t>
        <a:bodyPr/>
        <a:lstStyle/>
        <a:p>
          <a:endParaRPr lang="zh-TW" altLang="en-US"/>
        </a:p>
      </dgm:t>
    </dgm:pt>
    <dgm:pt modelId="{73F9CE71-1B8C-4CCA-B35B-A0CE81825FB1}" type="pres">
      <dgm:prSet presAssocID="{AB8ACAE9-63C3-475C-8CBA-7FE14FBD2DBF}" presName="connTx" presStyleLbl="parChTrans1D2" presStyleIdx="0" presStyleCnt="6"/>
      <dgm:spPr/>
      <dgm:t>
        <a:bodyPr/>
        <a:lstStyle/>
        <a:p>
          <a:endParaRPr lang="zh-TW" altLang="en-US"/>
        </a:p>
      </dgm:t>
    </dgm:pt>
    <dgm:pt modelId="{94686D3B-67C5-4527-BBA7-A54D5DFAF73C}" type="pres">
      <dgm:prSet presAssocID="{2DA18558-100C-4770-B36A-CEF01C80FF4A}" presName="root2" presStyleCnt="0"/>
      <dgm:spPr/>
    </dgm:pt>
    <dgm:pt modelId="{033214DA-02A3-46B1-9D73-2D8DBEA3C252}" type="pres">
      <dgm:prSet presAssocID="{2DA18558-100C-4770-B36A-CEF01C80FF4A}" presName="LevelTwoTextNode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11F49D5-5B04-4096-8A66-FB080AC02F32}" type="pres">
      <dgm:prSet presAssocID="{2DA18558-100C-4770-B36A-CEF01C80FF4A}" presName="level3hierChild" presStyleCnt="0"/>
      <dgm:spPr/>
    </dgm:pt>
    <dgm:pt modelId="{3319FD9F-9381-4BD4-B8AB-9CF424A52C0A}" type="pres">
      <dgm:prSet presAssocID="{EFF0D1FE-23C6-41C1-BC18-4FF3F7913FB7}" presName="conn2-1" presStyleLbl="parChTrans1D2" presStyleIdx="1" presStyleCnt="6"/>
      <dgm:spPr/>
      <dgm:t>
        <a:bodyPr/>
        <a:lstStyle/>
        <a:p>
          <a:endParaRPr lang="zh-TW" altLang="en-US"/>
        </a:p>
      </dgm:t>
    </dgm:pt>
    <dgm:pt modelId="{6DBA0897-2406-4061-9830-D1E37C210497}" type="pres">
      <dgm:prSet presAssocID="{EFF0D1FE-23C6-41C1-BC18-4FF3F7913FB7}" presName="connTx" presStyleLbl="parChTrans1D2" presStyleIdx="1" presStyleCnt="6"/>
      <dgm:spPr/>
      <dgm:t>
        <a:bodyPr/>
        <a:lstStyle/>
        <a:p>
          <a:endParaRPr lang="zh-TW" altLang="en-US"/>
        </a:p>
      </dgm:t>
    </dgm:pt>
    <dgm:pt modelId="{A58834D5-FA88-4FD2-B643-10162E2B911D}" type="pres">
      <dgm:prSet presAssocID="{ADFA6387-523E-4D22-8EFD-E9AE8A9AF2D2}" presName="root2" presStyleCnt="0"/>
      <dgm:spPr/>
    </dgm:pt>
    <dgm:pt modelId="{674536B7-EEA1-467E-8A20-33CA446187EA}" type="pres">
      <dgm:prSet presAssocID="{ADFA6387-523E-4D22-8EFD-E9AE8A9AF2D2}" presName="LevelTwoTextNode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606734E-F803-46CA-B43D-E7CA156D2E1B}" type="pres">
      <dgm:prSet presAssocID="{ADFA6387-523E-4D22-8EFD-E9AE8A9AF2D2}" presName="level3hierChild" presStyleCnt="0"/>
      <dgm:spPr/>
    </dgm:pt>
    <dgm:pt modelId="{83135394-E3BD-454A-8B2D-39AD9EC9A108}" type="pres">
      <dgm:prSet presAssocID="{F1134044-6AE7-44EB-9D51-7E993C5C0696}" presName="conn2-1" presStyleLbl="parChTrans1D2" presStyleIdx="2" presStyleCnt="6"/>
      <dgm:spPr/>
      <dgm:t>
        <a:bodyPr/>
        <a:lstStyle/>
        <a:p>
          <a:endParaRPr lang="zh-TW" altLang="en-US"/>
        </a:p>
      </dgm:t>
    </dgm:pt>
    <dgm:pt modelId="{CA21A2D9-7550-4D74-A181-D414B38DBDCD}" type="pres">
      <dgm:prSet presAssocID="{F1134044-6AE7-44EB-9D51-7E993C5C0696}" presName="connTx" presStyleLbl="parChTrans1D2" presStyleIdx="2" presStyleCnt="6"/>
      <dgm:spPr/>
      <dgm:t>
        <a:bodyPr/>
        <a:lstStyle/>
        <a:p>
          <a:endParaRPr lang="zh-TW" altLang="en-US"/>
        </a:p>
      </dgm:t>
    </dgm:pt>
    <dgm:pt modelId="{C5EB54FA-B8F7-44DC-9CE7-2DEE83CDB170}" type="pres">
      <dgm:prSet presAssocID="{0A3DFE80-01B4-49CB-80E9-25858A7BC8EF}" presName="root2" presStyleCnt="0"/>
      <dgm:spPr/>
    </dgm:pt>
    <dgm:pt modelId="{8108DDCD-C98B-4F39-A655-41A7F8551B13}" type="pres">
      <dgm:prSet presAssocID="{0A3DFE80-01B4-49CB-80E9-25858A7BC8EF}" presName="LevelTwoTextNode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D69CE96-42D9-4DEA-8996-A0998BB77C4A}" type="pres">
      <dgm:prSet presAssocID="{0A3DFE80-01B4-49CB-80E9-25858A7BC8EF}" presName="level3hierChild" presStyleCnt="0"/>
      <dgm:spPr/>
    </dgm:pt>
    <dgm:pt modelId="{C80B1A6D-DE2F-4661-8CCB-359B9FC17160}" type="pres">
      <dgm:prSet presAssocID="{16DA89D1-4DFA-4C7E-ABCB-71B3A21B652B}" presName="conn2-1" presStyleLbl="parChTrans1D2" presStyleIdx="3" presStyleCnt="6"/>
      <dgm:spPr/>
      <dgm:t>
        <a:bodyPr/>
        <a:lstStyle/>
        <a:p>
          <a:endParaRPr lang="zh-TW" altLang="en-US"/>
        </a:p>
      </dgm:t>
    </dgm:pt>
    <dgm:pt modelId="{7F6D9400-31CF-471B-81E6-52DDEDA7FE37}" type="pres">
      <dgm:prSet presAssocID="{16DA89D1-4DFA-4C7E-ABCB-71B3A21B652B}" presName="connTx" presStyleLbl="parChTrans1D2" presStyleIdx="3" presStyleCnt="6"/>
      <dgm:spPr/>
      <dgm:t>
        <a:bodyPr/>
        <a:lstStyle/>
        <a:p>
          <a:endParaRPr lang="zh-TW" altLang="en-US"/>
        </a:p>
      </dgm:t>
    </dgm:pt>
    <dgm:pt modelId="{82897F7A-E5B3-4714-931C-0E41867B2851}" type="pres">
      <dgm:prSet presAssocID="{D4761A02-4CFE-4971-A2B6-5E74803F4CFD}" presName="root2" presStyleCnt="0"/>
      <dgm:spPr/>
    </dgm:pt>
    <dgm:pt modelId="{36B66ADD-F0FA-4862-81A0-5C683423D3B8}" type="pres">
      <dgm:prSet presAssocID="{D4761A02-4CFE-4971-A2B6-5E74803F4CFD}" presName="LevelTwoTextNode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49B405D-8B11-4711-BAB2-0C5512FB642C}" type="pres">
      <dgm:prSet presAssocID="{D4761A02-4CFE-4971-A2B6-5E74803F4CFD}" presName="level3hierChild" presStyleCnt="0"/>
      <dgm:spPr/>
    </dgm:pt>
    <dgm:pt modelId="{C64F8A11-A4DE-41C3-8127-BA7154010959}" type="pres">
      <dgm:prSet presAssocID="{556DB819-7016-48C2-A164-D9D178E848C9}" presName="conn2-1" presStyleLbl="parChTrans1D2" presStyleIdx="4" presStyleCnt="6"/>
      <dgm:spPr/>
      <dgm:t>
        <a:bodyPr/>
        <a:lstStyle/>
        <a:p>
          <a:endParaRPr lang="zh-TW" altLang="en-US"/>
        </a:p>
      </dgm:t>
    </dgm:pt>
    <dgm:pt modelId="{1B5D73EF-DA12-44F4-8A14-3D5BA6EFB1CD}" type="pres">
      <dgm:prSet presAssocID="{556DB819-7016-48C2-A164-D9D178E848C9}" presName="connTx" presStyleLbl="parChTrans1D2" presStyleIdx="4" presStyleCnt="6"/>
      <dgm:spPr/>
      <dgm:t>
        <a:bodyPr/>
        <a:lstStyle/>
        <a:p>
          <a:endParaRPr lang="zh-TW" altLang="en-US"/>
        </a:p>
      </dgm:t>
    </dgm:pt>
    <dgm:pt modelId="{27EB19FE-D237-4D7B-9A16-8EE87B1786C6}" type="pres">
      <dgm:prSet presAssocID="{9FF29826-17E4-4DA6-90E4-E9BD1012C159}" presName="root2" presStyleCnt="0"/>
      <dgm:spPr/>
    </dgm:pt>
    <dgm:pt modelId="{A9B5D7BB-C620-4EAB-BEC7-3EB5CBF35AF3}" type="pres">
      <dgm:prSet presAssocID="{9FF29826-17E4-4DA6-90E4-E9BD1012C159}" presName="LevelTwoTextNode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FD53D1D-4335-4C7B-8BF8-7D9A9A4EDF19}" type="pres">
      <dgm:prSet presAssocID="{9FF29826-17E4-4DA6-90E4-E9BD1012C159}" presName="level3hierChild" presStyleCnt="0"/>
      <dgm:spPr/>
    </dgm:pt>
    <dgm:pt modelId="{DD9E4B32-0089-4FF8-BD8B-D9EA533DD5ED}" type="pres">
      <dgm:prSet presAssocID="{95F9CE3C-B466-451C-A5CA-4BF5E01A3E2F}" presName="conn2-1" presStyleLbl="parChTrans1D2" presStyleIdx="5" presStyleCnt="6"/>
      <dgm:spPr/>
      <dgm:t>
        <a:bodyPr/>
        <a:lstStyle/>
        <a:p>
          <a:endParaRPr lang="zh-TW" altLang="en-US"/>
        </a:p>
      </dgm:t>
    </dgm:pt>
    <dgm:pt modelId="{B50A7314-B50B-4FD3-979A-FFA1DAA12778}" type="pres">
      <dgm:prSet presAssocID="{95F9CE3C-B466-451C-A5CA-4BF5E01A3E2F}" presName="connTx" presStyleLbl="parChTrans1D2" presStyleIdx="5" presStyleCnt="6"/>
      <dgm:spPr/>
      <dgm:t>
        <a:bodyPr/>
        <a:lstStyle/>
        <a:p>
          <a:endParaRPr lang="zh-TW" altLang="en-US"/>
        </a:p>
      </dgm:t>
    </dgm:pt>
    <dgm:pt modelId="{83901023-91DB-4983-998E-D27FED43837B}" type="pres">
      <dgm:prSet presAssocID="{BF063BEA-D82A-4F0A-AEB4-E959F5EC6CB9}" presName="root2" presStyleCnt="0"/>
      <dgm:spPr/>
    </dgm:pt>
    <dgm:pt modelId="{072AB71B-BD3B-4654-A9BE-4B7018E056A8}" type="pres">
      <dgm:prSet presAssocID="{BF063BEA-D82A-4F0A-AEB4-E959F5EC6CB9}" presName="LevelTwoTextNode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7041B01-1620-4929-8431-1CF216F66ACE}" type="pres">
      <dgm:prSet presAssocID="{BF063BEA-D82A-4F0A-AEB4-E959F5EC6CB9}" presName="level3hierChild" presStyleCnt="0"/>
      <dgm:spPr/>
    </dgm:pt>
  </dgm:ptLst>
  <dgm:cxnLst>
    <dgm:cxn modelId="{B6E5F0A5-1D78-46BD-BEF4-7B6F2D596210}" srcId="{5F625081-061F-459E-BB35-DC6B469A5173}" destId="{0A3DFE80-01B4-49CB-80E9-25858A7BC8EF}" srcOrd="2" destOrd="0" parTransId="{F1134044-6AE7-44EB-9D51-7E993C5C0696}" sibTransId="{BB3EBB04-DB03-4BA4-B2D0-0B5EB2830C6A}"/>
    <dgm:cxn modelId="{FACA8916-C52E-4FF4-9921-EB8BBB939133}" srcId="{FFB3E67B-1056-4973-B57D-CAF4F3AB1FBE}" destId="{5F625081-061F-459E-BB35-DC6B469A5173}" srcOrd="0" destOrd="0" parTransId="{F2412386-5457-4031-B0C3-1A8E2DBF3F90}" sibTransId="{53B13371-DE36-41D3-9D15-9695B41E478A}"/>
    <dgm:cxn modelId="{4DFE9671-19D5-432F-AF74-BF74C722E620}" type="presOf" srcId="{F1134044-6AE7-44EB-9D51-7E993C5C0696}" destId="{83135394-E3BD-454A-8B2D-39AD9EC9A108}" srcOrd="0" destOrd="0" presId="urn:microsoft.com/office/officeart/2005/8/layout/hierarchy2"/>
    <dgm:cxn modelId="{71142832-7782-43D2-B218-91481C478880}" srcId="{5F625081-061F-459E-BB35-DC6B469A5173}" destId="{BF063BEA-D82A-4F0A-AEB4-E959F5EC6CB9}" srcOrd="5" destOrd="0" parTransId="{95F9CE3C-B466-451C-A5CA-4BF5E01A3E2F}" sibTransId="{8C30E95B-E005-4C6F-B6D3-BF44F8CE8621}"/>
    <dgm:cxn modelId="{BD3AA5AA-F3AD-4701-B774-418D114CF68E}" srcId="{5F625081-061F-459E-BB35-DC6B469A5173}" destId="{ADFA6387-523E-4D22-8EFD-E9AE8A9AF2D2}" srcOrd="1" destOrd="0" parTransId="{EFF0D1FE-23C6-41C1-BC18-4FF3F7913FB7}" sibTransId="{031CE88A-EC32-4589-B2F5-EF66B4738CEB}"/>
    <dgm:cxn modelId="{803448D0-F375-4DA5-A28A-390FDE481325}" type="presOf" srcId="{9FF29826-17E4-4DA6-90E4-E9BD1012C159}" destId="{A9B5D7BB-C620-4EAB-BEC7-3EB5CBF35AF3}" srcOrd="0" destOrd="0" presId="urn:microsoft.com/office/officeart/2005/8/layout/hierarchy2"/>
    <dgm:cxn modelId="{1C152052-8DAD-4AAE-B9F8-C87505692DB5}" type="presOf" srcId="{F1134044-6AE7-44EB-9D51-7E993C5C0696}" destId="{CA21A2D9-7550-4D74-A181-D414B38DBDCD}" srcOrd="1" destOrd="0" presId="urn:microsoft.com/office/officeart/2005/8/layout/hierarchy2"/>
    <dgm:cxn modelId="{9DDECF19-AD06-4A0D-8ECF-426E1ABB65BC}" type="presOf" srcId="{556DB819-7016-48C2-A164-D9D178E848C9}" destId="{C64F8A11-A4DE-41C3-8127-BA7154010959}" srcOrd="0" destOrd="0" presId="urn:microsoft.com/office/officeart/2005/8/layout/hierarchy2"/>
    <dgm:cxn modelId="{EA341B31-E2C5-4687-8006-577A6F74CC07}" type="presOf" srcId="{EFF0D1FE-23C6-41C1-BC18-4FF3F7913FB7}" destId="{3319FD9F-9381-4BD4-B8AB-9CF424A52C0A}" srcOrd="0" destOrd="0" presId="urn:microsoft.com/office/officeart/2005/8/layout/hierarchy2"/>
    <dgm:cxn modelId="{18A91D51-2233-4E48-BA3A-35107CB49D83}" type="presOf" srcId="{16DA89D1-4DFA-4C7E-ABCB-71B3A21B652B}" destId="{7F6D9400-31CF-471B-81E6-52DDEDA7FE37}" srcOrd="1" destOrd="0" presId="urn:microsoft.com/office/officeart/2005/8/layout/hierarchy2"/>
    <dgm:cxn modelId="{B9D2A957-5A7A-46CB-9BB7-3BF6138FBFA0}" type="presOf" srcId="{5F625081-061F-459E-BB35-DC6B469A5173}" destId="{D31F99C9-C120-4A73-AFCE-2872AAB05EDB}" srcOrd="0" destOrd="0" presId="urn:microsoft.com/office/officeart/2005/8/layout/hierarchy2"/>
    <dgm:cxn modelId="{C6376941-A331-4ED8-BB80-671CADB34E8F}" srcId="{5F625081-061F-459E-BB35-DC6B469A5173}" destId="{D4761A02-4CFE-4971-A2B6-5E74803F4CFD}" srcOrd="3" destOrd="0" parTransId="{16DA89D1-4DFA-4C7E-ABCB-71B3A21B652B}" sibTransId="{753179B2-CA98-4A96-A78E-D7597A7B851D}"/>
    <dgm:cxn modelId="{D4D4317F-07F6-462E-8198-8EB752579027}" type="presOf" srcId="{FFB3E67B-1056-4973-B57D-CAF4F3AB1FBE}" destId="{88C53834-90A9-4172-A9ED-92895AE8D903}" srcOrd="0" destOrd="0" presId="urn:microsoft.com/office/officeart/2005/8/layout/hierarchy2"/>
    <dgm:cxn modelId="{CB1C98B6-2A3F-4F89-8E9E-036DDB8A2A5C}" type="presOf" srcId="{95F9CE3C-B466-451C-A5CA-4BF5E01A3E2F}" destId="{B50A7314-B50B-4FD3-979A-FFA1DAA12778}" srcOrd="1" destOrd="0" presId="urn:microsoft.com/office/officeart/2005/8/layout/hierarchy2"/>
    <dgm:cxn modelId="{D595A3BA-9821-4750-8BC8-3A1CDE3DAE05}" type="presOf" srcId="{AB8ACAE9-63C3-475C-8CBA-7FE14FBD2DBF}" destId="{3EC61348-75E1-41F4-9234-A845999CBD24}" srcOrd="0" destOrd="0" presId="urn:microsoft.com/office/officeart/2005/8/layout/hierarchy2"/>
    <dgm:cxn modelId="{A22AED00-5977-43D1-994E-50BC8FE8E322}" type="presOf" srcId="{16DA89D1-4DFA-4C7E-ABCB-71B3A21B652B}" destId="{C80B1A6D-DE2F-4661-8CCB-359B9FC17160}" srcOrd="0" destOrd="0" presId="urn:microsoft.com/office/officeart/2005/8/layout/hierarchy2"/>
    <dgm:cxn modelId="{5938E27A-EE8D-4AA1-BE0F-16BD747E30C5}" type="presOf" srcId="{AB8ACAE9-63C3-475C-8CBA-7FE14FBD2DBF}" destId="{73F9CE71-1B8C-4CCA-B35B-A0CE81825FB1}" srcOrd="1" destOrd="0" presId="urn:microsoft.com/office/officeart/2005/8/layout/hierarchy2"/>
    <dgm:cxn modelId="{7491B81C-88E2-43D9-A927-D2CE3039FA60}" type="presOf" srcId="{0A3DFE80-01B4-49CB-80E9-25858A7BC8EF}" destId="{8108DDCD-C98B-4F39-A655-41A7F8551B13}" srcOrd="0" destOrd="0" presId="urn:microsoft.com/office/officeart/2005/8/layout/hierarchy2"/>
    <dgm:cxn modelId="{59C1D9AD-2369-44A2-A1CA-F490175581EB}" type="presOf" srcId="{95F9CE3C-B466-451C-A5CA-4BF5E01A3E2F}" destId="{DD9E4B32-0089-4FF8-BD8B-D9EA533DD5ED}" srcOrd="0" destOrd="0" presId="urn:microsoft.com/office/officeart/2005/8/layout/hierarchy2"/>
    <dgm:cxn modelId="{7790B9F1-F109-47FC-9D13-2135F8805445}" type="presOf" srcId="{ADFA6387-523E-4D22-8EFD-E9AE8A9AF2D2}" destId="{674536B7-EEA1-467E-8A20-33CA446187EA}" srcOrd="0" destOrd="0" presId="urn:microsoft.com/office/officeart/2005/8/layout/hierarchy2"/>
    <dgm:cxn modelId="{41AAEC6D-71CF-4131-BCFB-5BCCF143116A}" srcId="{5F625081-061F-459E-BB35-DC6B469A5173}" destId="{2DA18558-100C-4770-B36A-CEF01C80FF4A}" srcOrd="0" destOrd="0" parTransId="{AB8ACAE9-63C3-475C-8CBA-7FE14FBD2DBF}" sibTransId="{A5B51364-A6B0-4417-B77C-B6A9C8098E40}"/>
    <dgm:cxn modelId="{7F52AB49-DFB1-481F-8EE6-71AC0CD0F4E2}" type="presOf" srcId="{556DB819-7016-48C2-A164-D9D178E848C9}" destId="{1B5D73EF-DA12-44F4-8A14-3D5BA6EFB1CD}" srcOrd="1" destOrd="0" presId="urn:microsoft.com/office/officeart/2005/8/layout/hierarchy2"/>
    <dgm:cxn modelId="{942A6853-3F2D-418E-A339-39D9F27D1FCB}" type="presOf" srcId="{BF063BEA-D82A-4F0A-AEB4-E959F5EC6CB9}" destId="{072AB71B-BD3B-4654-A9BE-4B7018E056A8}" srcOrd="0" destOrd="0" presId="urn:microsoft.com/office/officeart/2005/8/layout/hierarchy2"/>
    <dgm:cxn modelId="{EF0A2081-C37F-4F2E-A81C-4C5BDE936866}" type="presOf" srcId="{2DA18558-100C-4770-B36A-CEF01C80FF4A}" destId="{033214DA-02A3-46B1-9D73-2D8DBEA3C252}" srcOrd="0" destOrd="0" presId="urn:microsoft.com/office/officeart/2005/8/layout/hierarchy2"/>
    <dgm:cxn modelId="{3328EDD4-09DD-48D1-9FD3-C317B2F5ED6C}" type="presOf" srcId="{D4761A02-4CFE-4971-A2B6-5E74803F4CFD}" destId="{36B66ADD-F0FA-4862-81A0-5C683423D3B8}" srcOrd="0" destOrd="0" presId="urn:microsoft.com/office/officeart/2005/8/layout/hierarchy2"/>
    <dgm:cxn modelId="{55BB7C20-0CBA-47D3-87DF-682BDD4D4FC2}" srcId="{5F625081-061F-459E-BB35-DC6B469A5173}" destId="{9FF29826-17E4-4DA6-90E4-E9BD1012C159}" srcOrd="4" destOrd="0" parTransId="{556DB819-7016-48C2-A164-D9D178E848C9}" sibTransId="{E517EFD1-A3EB-4955-AA3F-6A03D1EF01B7}"/>
    <dgm:cxn modelId="{2435616D-9148-4E08-A72A-FF062CC39D44}" type="presOf" srcId="{EFF0D1FE-23C6-41C1-BC18-4FF3F7913FB7}" destId="{6DBA0897-2406-4061-9830-D1E37C210497}" srcOrd="1" destOrd="0" presId="urn:microsoft.com/office/officeart/2005/8/layout/hierarchy2"/>
    <dgm:cxn modelId="{6A90C346-8A90-46FF-9AEE-FDAA318CA441}" type="presParOf" srcId="{88C53834-90A9-4172-A9ED-92895AE8D903}" destId="{51D39C17-2F3D-48B0-8F1F-6BF5D3A320CA}" srcOrd="0" destOrd="0" presId="urn:microsoft.com/office/officeart/2005/8/layout/hierarchy2"/>
    <dgm:cxn modelId="{6C007D1D-9A7F-4705-9E4B-861BA2419E48}" type="presParOf" srcId="{51D39C17-2F3D-48B0-8F1F-6BF5D3A320CA}" destId="{D31F99C9-C120-4A73-AFCE-2872AAB05EDB}" srcOrd="0" destOrd="0" presId="urn:microsoft.com/office/officeart/2005/8/layout/hierarchy2"/>
    <dgm:cxn modelId="{D8AC202C-3900-4CEF-93CA-A7E600EE3491}" type="presParOf" srcId="{51D39C17-2F3D-48B0-8F1F-6BF5D3A320CA}" destId="{79A60E26-8CF0-44FA-B181-89157E0C0AA7}" srcOrd="1" destOrd="0" presId="urn:microsoft.com/office/officeart/2005/8/layout/hierarchy2"/>
    <dgm:cxn modelId="{2EDFE585-A9BF-42BC-8173-A849485C6622}" type="presParOf" srcId="{79A60E26-8CF0-44FA-B181-89157E0C0AA7}" destId="{3EC61348-75E1-41F4-9234-A845999CBD24}" srcOrd="0" destOrd="0" presId="urn:microsoft.com/office/officeart/2005/8/layout/hierarchy2"/>
    <dgm:cxn modelId="{74731587-C48B-4713-AC62-CDF2C4C233BC}" type="presParOf" srcId="{3EC61348-75E1-41F4-9234-A845999CBD24}" destId="{73F9CE71-1B8C-4CCA-B35B-A0CE81825FB1}" srcOrd="0" destOrd="0" presId="urn:microsoft.com/office/officeart/2005/8/layout/hierarchy2"/>
    <dgm:cxn modelId="{1AF09571-D8EF-42CC-91FC-5EA45E8AC23C}" type="presParOf" srcId="{79A60E26-8CF0-44FA-B181-89157E0C0AA7}" destId="{94686D3B-67C5-4527-BBA7-A54D5DFAF73C}" srcOrd="1" destOrd="0" presId="urn:microsoft.com/office/officeart/2005/8/layout/hierarchy2"/>
    <dgm:cxn modelId="{D3E0B193-64F5-4E73-8E57-53944D5575BE}" type="presParOf" srcId="{94686D3B-67C5-4527-BBA7-A54D5DFAF73C}" destId="{033214DA-02A3-46B1-9D73-2D8DBEA3C252}" srcOrd="0" destOrd="0" presId="urn:microsoft.com/office/officeart/2005/8/layout/hierarchy2"/>
    <dgm:cxn modelId="{2CC5FA9B-B285-4701-9E95-361D95AD56B4}" type="presParOf" srcId="{94686D3B-67C5-4527-BBA7-A54D5DFAF73C}" destId="{E11F49D5-5B04-4096-8A66-FB080AC02F32}" srcOrd="1" destOrd="0" presId="urn:microsoft.com/office/officeart/2005/8/layout/hierarchy2"/>
    <dgm:cxn modelId="{A4F42169-66EA-4A1F-A2FF-BCD8FB2DBE31}" type="presParOf" srcId="{79A60E26-8CF0-44FA-B181-89157E0C0AA7}" destId="{3319FD9F-9381-4BD4-B8AB-9CF424A52C0A}" srcOrd="2" destOrd="0" presId="urn:microsoft.com/office/officeart/2005/8/layout/hierarchy2"/>
    <dgm:cxn modelId="{8BAA0250-3957-4E9C-B34D-C37AFF02D9C2}" type="presParOf" srcId="{3319FD9F-9381-4BD4-B8AB-9CF424A52C0A}" destId="{6DBA0897-2406-4061-9830-D1E37C210497}" srcOrd="0" destOrd="0" presId="urn:microsoft.com/office/officeart/2005/8/layout/hierarchy2"/>
    <dgm:cxn modelId="{0A9885C4-1F8E-4141-ADC1-A924CC7AC925}" type="presParOf" srcId="{79A60E26-8CF0-44FA-B181-89157E0C0AA7}" destId="{A58834D5-FA88-4FD2-B643-10162E2B911D}" srcOrd="3" destOrd="0" presId="urn:microsoft.com/office/officeart/2005/8/layout/hierarchy2"/>
    <dgm:cxn modelId="{014AA849-5537-4121-9704-824F6A17BD93}" type="presParOf" srcId="{A58834D5-FA88-4FD2-B643-10162E2B911D}" destId="{674536B7-EEA1-467E-8A20-33CA446187EA}" srcOrd="0" destOrd="0" presId="urn:microsoft.com/office/officeart/2005/8/layout/hierarchy2"/>
    <dgm:cxn modelId="{CBAE0E28-47BB-42EF-A858-838DD3B4F4A7}" type="presParOf" srcId="{A58834D5-FA88-4FD2-B643-10162E2B911D}" destId="{7606734E-F803-46CA-B43D-E7CA156D2E1B}" srcOrd="1" destOrd="0" presId="urn:microsoft.com/office/officeart/2005/8/layout/hierarchy2"/>
    <dgm:cxn modelId="{A157455C-6BB0-4CA5-9CEA-50C298C8248C}" type="presParOf" srcId="{79A60E26-8CF0-44FA-B181-89157E0C0AA7}" destId="{83135394-E3BD-454A-8B2D-39AD9EC9A108}" srcOrd="4" destOrd="0" presId="urn:microsoft.com/office/officeart/2005/8/layout/hierarchy2"/>
    <dgm:cxn modelId="{0D8DB5EC-CFB4-4289-9FFC-6322D5148064}" type="presParOf" srcId="{83135394-E3BD-454A-8B2D-39AD9EC9A108}" destId="{CA21A2D9-7550-4D74-A181-D414B38DBDCD}" srcOrd="0" destOrd="0" presId="urn:microsoft.com/office/officeart/2005/8/layout/hierarchy2"/>
    <dgm:cxn modelId="{9AF17D27-1349-421B-967F-5B44E826E9F5}" type="presParOf" srcId="{79A60E26-8CF0-44FA-B181-89157E0C0AA7}" destId="{C5EB54FA-B8F7-44DC-9CE7-2DEE83CDB170}" srcOrd="5" destOrd="0" presId="urn:microsoft.com/office/officeart/2005/8/layout/hierarchy2"/>
    <dgm:cxn modelId="{6258BD51-5D34-4199-9A8E-79516CC756AB}" type="presParOf" srcId="{C5EB54FA-B8F7-44DC-9CE7-2DEE83CDB170}" destId="{8108DDCD-C98B-4F39-A655-41A7F8551B13}" srcOrd="0" destOrd="0" presId="urn:microsoft.com/office/officeart/2005/8/layout/hierarchy2"/>
    <dgm:cxn modelId="{EA90C76D-D61F-4F01-A8CC-2507159F8FC7}" type="presParOf" srcId="{C5EB54FA-B8F7-44DC-9CE7-2DEE83CDB170}" destId="{1D69CE96-42D9-4DEA-8996-A0998BB77C4A}" srcOrd="1" destOrd="0" presId="urn:microsoft.com/office/officeart/2005/8/layout/hierarchy2"/>
    <dgm:cxn modelId="{47B4AE36-8343-4B96-951E-F092C3BE81A8}" type="presParOf" srcId="{79A60E26-8CF0-44FA-B181-89157E0C0AA7}" destId="{C80B1A6D-DE2F-4661-8CCB-359B9FC17160}" srcOrd="6" destOrd="0" presId="urn:microsoft.com/office/officeart/2005/8/layout/hierarchy2"/>
    <dgm:cxn modelId="{8D0C899D-2607-446D-9B93-8473084E70C1}" type="presParOf" srcId="{C80B1A6D-DE2F-4661-8CCB-359B9FC17160}" destId="{7F6D9400-31CF-471B-81E6-52DDEDA7FE37}" srcOrd="0" destOrd="0" presId="urn:microsoft.com/office/officeart/2005/8/layout/hierarchy2"/>
    <dgm:cxn modelId="{F0F23B87-CBED-4C44-A30E-3AAB024FF658}" type="presParOf" srcId="{79A60E26-8CF0-44FA-B181-89157E0C0AA7}" destId="{82897F7A-E5B3-4714-931C-0E41867B2851}" srcOrd="7" destOrd="0" presId="urn:microsoft.com/office/officeart/2005/8/layout/hierarchy2"/>
    <dgm:cxn modelId="{FFD51E82-4788-47F8-859B-7188D0372FC8}" type="presParOf" srcId="{82897F7A-E5B3-4714-931C-0E41867B2851}" destId="{36B66ADD-F0FA-4862-81A0-5C683423D3B8}" srcOrd="0" destOrd="0" presId="urn:microsoft.com/office/officeart/2005/8/layout/hierarchy2"/>
    <dgm:cxn modelId="{8FEC2B63-78BF-414E-B05B-217767174BAF}" type="presParOf" srcId="{82897F7A-E5B3-4714-931C-0E41867B2851}" destId="{F49B405D-8B11-4711-BAB2-0C5512FB642C}" srcOrd="1" destOrd="0" presId="urn:microsoft.com/office/officeart/2005/8/layout/hierarchy2"/>
    <dgm:cxn modelId="{445B59F9-1028-47FD-AEB6-E3122C018D19}" type="presParOf" srcId="{79A60E26-8CF0-44FA-B181-89157E0C0AA7}" destId="{C64F8A11-A4DE-41C3-8127-BA7154010959}" srcOrd="8" destOrd="0" presId="urn:microsoft.com/office/officeart/2005/8/layout/hierarchy2"/>
    <dgm:cxn modelId="{40387D31-C169-44AE-BF63-F5C16C79088E}" type="presParOf" srcId="{C64F8A11-A4DE-41C3-8127-BA7154010959}" destId="{1B5D73EF-DA12-44F4-8A14-3D5BA6EFB1CD}" srcOrd="0" destOrd="0" presId="urn:microsoft.com/office/officeart/2005/8/layout/hierarchy2"/>
    <dgm:cxn modelId="{084FA968-959F-4724-BA2C-1EA567908887}" type="presParOf" srcId="{79A60E26-8CF0-44FA-B181-89157E0C0AA7}" destId="{27EB19FE-D237-4D7B-9A16-8EE87B1786C6}" srcOrd="9" destOrd="0" presId="urn:microsoft.com/office/officeart/2005/8/layout/hierarchy2"/>
    <dgm:cxn modelId="{DD94B09D-5F37-4807-BF37-8C78356E6171}" type="presParOf" srcId="{27EB19FE-D237-4D7B-9A16-8EE87B1786C6}" destId="{A9B5D7BB-C620-4EAB-BEC7-3EB5CBF35AF3}" srcOrd="0" destOrd="0" presId="urn:microsoft.com/office/officeart/2005/8/layout/hierarchy2"/>
    <dgm:cxn modelId="{CE3659FF-03E8-42FA-A907-55D8313653EE}" type="presParOf" srcId="{27EB19FE-D237-4D7B-9A16-8EE87B1786C6}" destId="{3FD53D1D-4335-4C7B-8BF8-7D9A9A4EDF19}" srcOrd="1" destOrd="0" presId="urn:microsoft.com/office/officeart/2005/8/layout/hierarchy2"/>
    <dgm:cxn modelId="{12372F1D-34AE-40D9-A04E-030F030A9746}" type="presParOf" srcId="{79A60E26-8CF0-44FA-B181-89157E0C0AA7}" destId="{DD9E4B32-0089-4FF8-BD8B-D9EA533DD5ED}" srcOrd="10" destOrd="0" presId="urn:microsoft.com/office/officeart/2005/8/layout/hierarchy2"/>
    <dgm:cxn modelId="{F1F8155A-663B-4478-AF7E-B00AAC4C4212}" type="presParOf" srcId="{DD9E4B32-0089-4FF8-BD8B-D9EA533DD5ED}" destId="{B50A7314-B50B-4FD3-979A-FFA1DAA12778}" srcOrd="0" destOrd="0" presId="urn:microsoft.com/office/officeart/2005/8/layout/hierarchy2"/>
    <dgm:cxn modelId="{E95ADB29-ADD2-41C1-A236-E682839C0B58}" type="presParOf" srcId="{79A60E26-8CF0-44FA-B181-89157E0C0AA7}" destId="{83901023-91DB-4983-998E-D27FED43837B}" srcOrd="11" destOrd="0" presId="urn:microsoft.com/office/officeart/2005/8/layout/hierarchy2"/>
    <dgm:cxn modelId="{06993A97-5F6E-4744-8033-11EC7774884A}" type="presParOf" srcId="{83901023-91DB-4983-998E-D27FED43837B}" destId="{072AB71B-BD3B-4654-A9BE-4B7018E056A8}" srcOrd="0" destOrd="0" presId="urn:microsoft.com/office/officeart/2005/8/layout/hierarchy2"/>
    <dgm:cxn modelId="{6938A4A0-6D10-4EAC-91EE-578ECCC599B6}" type="presParOf" srcId="{83901023-91DB-4983-998E-D27FED43837B}" destId="{D7041B01-1620-4929-8431-1CF216F66AC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128AAA-2364-4E41-8F87-0B229A704182}" type="doc">
      <dgm:prSet loTypeId="urn:microsoft.com/office/officeart/2005/8/layout/radial2" loCatId="relationship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EBC22416-F7EC-4D4A-A503-6ABCBC91CB17}">
      <dgm:prSet phldrT="[文字]" custT="1"/>
      <dgm:spPr/>
      <dgm:t>
        <a:bodyPr/>
        <a:lstStyle/>
        <a:p>
          <a:r>
            <a:rPr lang="en-US" altLang="zh-TW" sz="1050" dirty="0" smtClean="0"/>
            <a:t>Automation</a:t>
          </a:r>
          <a:endParaRPr lang="zh-TW" altLang="en-US" sz="1050" dirty="0"/>
        </a:p>
      </dgm:t>
    </dgm:pt>
    <dgm:pt modelId="{AAFCA7BB-0817-49DC-956F-E880F1E92E7E}" type="parTrans" cxnId="{AC1788EB-1A6F-4B3E-A903-9F7C500907F3}">
      <dgm:prSet/>
      <dgm:spPr/>
      <dgm:t>
        <a:bodyPr/>
        <a:lstStyle/>
        <a:p>
          <a:endParaRPr lang="zh-TW" altLang="en-US"/>
        </a:p>
      </dgm:t>
    </dgm:pt>
    <dgm:pt modelId="{77AF5C60-F055-410B-B745-4CDDD79239D5}" type="sibTrans" cxnId="{AC1788EB-1A6F-4B3E-A903-9F7C500907F3}">
      <dgm:prSet/>
      <dgm:spPr/>
      <dgm:t>
        <a:bodyPr/>
        <a:lstStyle/>
        <a:p>
          <a:endParaRPr lang="zh-TW" altLang="en-US"/>
        </a:p>
      </dgm:t>
    </dgm:pt>
    <dgm:pt modelId="{F285F850-4814-442F-B1B2-D1371DC7DFEC}">
      <dgm:prSet phldrT="[文字]" custT="1"/>
      <dgm:spPr/>
      <dgm:t>
        <a:bodyPr/>
        <a:lstStyle/>
        <a:p>
          <a:r>
            <a:rPr lang="en-US" altLang="zh-TW" sz="1050" dirty="0" smtClean="0"/>
            <a:t>Source Code Control</a:t>
          </a:r>
          <a:endParaRPr lang="zh-TW" altLang="en-US" sz="1050" dirty="0"/>
        </a:p>
      </dgm:t>
    </dgm:pt>
    <dgm:pt modelId="{E93B4559-136A-4C4E-8024-37323043C6F8}" type="parTrans" cxnId="{F44B5233-0219-428D-A0A5-F9EF4B0DAD87}">
      <dgm:prSet/>
      <dgm:spPr/>
      <dgm:t>
        <a:bodyPr/>
        <a:lstStyle/>
        <a:p>
          <a:endParaRPr lang="zh-TW" altLang="en-US"/>
        </a:p>
      </dgm:t>
    </dgm:pt>
    <dgm:pt modelId="{EF4D70D0-1353-49D0-B13E-5C89BC7A3F0B}" type="sibTrans" cxnId="{F44B5233-0219-428D-A0A5-F9EF4B0DAD87}">
      <dgm:prSet/>
      <dgm:spPr/>
      <dgm:t>
        <a:bodyPr/>
        <a:lstStyle/>
        <a:p>
          <a:endParaRPr lang="zh-TW" altLang="en-US"/>
        </a:p>
      </dgm:t>
    </dgm:pt>
    <dgm:pt modelId="{859A7D4D-7DBD-4B8A-8D1E-1D77BB43B658}">
      <dgm:prSet phldrT="[文字]" custT="1"/>
      <dgm:spPr/>
      <dgm:t>
        <a:bodyPr/>
        <a:lstStyle/>
        <a:p>
          <a:r>
            <a:rPr lang="en-US" altLang="zh-TW" sz="1050" dirty="0" smtClean="0"/>
            <a:t>Project Manage</a:t>
          </a:r>
          <a:endParaRPr lang="zh-TW" altLang="en-US" sz="1050" dirty="0"/>
        </a:p>
      </dgm:t>
    </dgm:pt>
    <dgm:pt modelId="{30509972-ADD8-4331-B789-31A3E5A7366B}" type="parTrans" cxnId="{0A5CFD6C-BB01-4310-A1E9-FA034CBF77E1}">
      <dgm:prSet/>
      <dgm:spPr/>
      <dgm:t>
        <a:bodyPr/>
        <a:lstStyle/>
        <a:p>
          <a:endParaRPr lang="zh-TW" altLang="en-US"/>
        </a:p>
      </dgm:t>
    </dgm:pt>
    <dgm:pt modelId="{E3E56980-43C3-4DD2-82EF-C436712C16DA}" type="sibTrans" cxnId="{0A5CFD6C-BB01-4310-A1E9-FA034CBF77E1}">
      <dgm:prSet/>
      <dgm:spPr/>
      <dgm:t>
        <a:bodyPr/>
        <a:lstStyle/>
        <a:p>
          <a:endParaRPr lang="zh-TW" altLang="en-US"/>
        </a:p>
      </dgm:t>
    </dgm:pt>
    <dgm:pt modelId="{02E835F7-6EE3-417C-9A60-BA0518427BB8}">
      <dgm:prSet phldrT="[文字]" custT="1"/>
      <dgm:spPr/>
      <dgm:t>
        <a:bodyPr/>
        <a:lstStyle/>
        <a:p>
          <a:r>
            <a:rPr lang="en-US" altLang="zh-TW" sz="1050" dirty="0" smtClean="0"/>
            <a:t>Monitor</a:t>
          </a:r>
          <a:endParaRPr lang="zh-TW" altLang="en-US" sz="1050" dirty="0"/>
        </a:p>
      </dgm:t>
    </dgm:pt>
    <dgm:pt modelId="{683DAE84-F58A-416C-9B6C-E6EA13EB9124}" type="parTrans" cxnId="{EE816D3F-BC91-40B2-8ED0-C118F3B829A6}">
      <dgm:prSet/>
      <dgm:spPr/>
      <dgm:t>
        <a:bodyPr/>
        <a:lstStyle/>
        <a:p>
          <a:endParaRPr lang="zh-TW" altLang="en-US"/>
        </a:p>
      </dgm:t>
    </dgm:pt>
    <dgm:pt modelId="{EC401BF5-1186-4D71-93D3-39A822E0A414}" type="sibTrans" cxnId="{EE816D3F-BC91-40B2-8ED0-C118F3B829A6}">
      <dgm:prSet/>
      <dgm:spPr/>
      <dgm:t>
        <a:bodyPr/>
        <a:lstStyle/>
        <a:p>
          <a:endParaRPr lang="zh-TW" altLang="en-US"/>
        </a:p>
      </dgm:t>
    </dgm:pt>
    <dgm:pt modelId="{67CB85F8-3D59-4EC8-8CEE-F21FDFC6432F}">
      <dgm:prSet phldrT="[文字]" custT="1"/>
      <dgm:spPr/>
      <dgm:t>
        <a:bodyPr/>
        <a:lstStyle/>
        <a:p>
          <a:r>
            <a:rPr lang="en-US" altLang="zh-TW" sz="1050" dirty="0" smtClean="0"/>
            <a:t>Others</a:t>
          </a:r>
          <a:endParaRPr lang="zh-TW" altLang="en-US" sz="1050" dirty="0"/>
        </a:p>
      </dgm:t>
    </dgm:pt>
    <dgm:pt modelId="{2DC6BA70-4610-4F21-B366-E92B158F2985}" type="parTrans" cxnId="{D8D56DD7-1EE5-4D2E-A654-83BE27DA58A9}">
      <dgm:prSet/>
      <dgm:spPr/>
      <dgm:t>
        <a:bodyPr/>
        <a:lstStyle/>
        <a:p>
          <a:endParaRPr lang="zh-TW" altLang="en-US"/>
        </a:p>
      </dgm:t>
    </dgm:pt>
    <dgm:pt modelId="{6F7CD376-6215-4BF0-91EC-A43514F7B38A}" type="sibTrans" cxnId="{D8D56DD7-1EE5-4D2E-A654-83BE27DA58A9}">
      <dgm:prSet/>
      <dgm:spPr/>
      <dgm:t>
        <a:bodyPr/>
        <a:lstStyle/>
        <a:p>
          <a:endParaRPr lang="zh-TW" altLang="en-US"/>
        </a:p>
      </dgm:t>
    </dgm:pt>
    <dgm:pt modelId="{7593599D-D56A-436F-83C3-0E68DFC8C2D0}" type="pres">
      <dgm:prSet presAssocID="{71128AAA-2364-4E41-8F87-0B229A704182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C888E79-76C5-4B4D-8368-EB8FEF34488F}" type="pres">
      <dgm:prSet presAssocID="{71128AAA-2364-4E41-8F87-0B229A704182}" presName="cycle" presStyleCnt="0"/>
      <dgm:spPr/>
    </dgm:pt>
    <dgm:pt modelId="{9D406556-9339-4053-806D-F073C1D70044}" type="pres">
      <dgm:prSet presAssocID="{71128AAA-2364-4E41-8F87-0B229A704182}" presName="centerShape" presStyleCnt="0"/>
      <dgm:spPr/>
    </dgm:pt>
    <dgm:pt modelId="{5AE4D2B5-E4AF-41D8-A0FD-2A295C172644}" type="pres">
      <dgm:prSet presAssocID="{71128AAA-2364-4E41-8F87-0B229A704182}" presName="connSite" presStyleLbl="node1" presStyleIdx="0" presStyleCnt="6"/>
      <dgm:spPr/>
    </dgm:pt>
    <dgm:pt modelId="{54ED9912-2527-4B44-A790-4E85844A59B6}" type="pres">
      <dgm:prSet presAssocID="{71128AAA-2364-4E41-8F87-0B229A704182}" presName="visible" presStyleLbl="node1" presStyleIdx="0" presStyleCnt="6" custLinFactNeighborX="4877" custLinFactNeighborY="157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F009991-1865-4D53-B1C6-8B727B80ADA7}" type="pres">
      <dgm:prSet presAssocID="{30509972-ADD8-4331-B789-31A3E5A7366B}" presName="Name25" presStyleLbl="parChTrans1D1" presStyleIdx="0" presStyleCnt="5"/>
      <dgm:spPr/>
      <dgm:t>
        <a:bodyPr/>
        <a:lstStyle/>
        <a:p>
          <a:endParaRPr lang="zh-TW" altLang="en-US"/>
        </a:p>
      </dgm:t>
    </dgm:pt>
    <dgm:pt modelId="{6EA02219-FA3E-45A5-A055-B460F7CE5EEA}" type="pres">
      <dgm:prSet presAssocID="{859A7D4D-7DBD-4B8A-8D1E-1D77BB43B658}" presName="node" presStyleCnt="0"/>
      <dgm:spPr/>
    </dgm:pt>
    <dgm:pt modelId="{454543B0-C3BE-49F1-9604-838E24632313}" type="pres">
      <dgm:prSet presAssocID="{859A7D4D-7DBD-4B8A-8D1E-1D77BB43B658}" presName="parentNode" presStyleLbl="node1" presStyleIdx="1" presStyleCnt="6" custScaleX="118732" custScaleY="108099" custLinFactX="17919" custLinFactNeighborX="100000" custLinFactNeighborY="11919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1F25F5-9961-448F-8D2C-2C1D5ED4CF11}" type="pres">
      <dgm:prSet presAssocID="{859A7D4D-7DBD-4B8A-8D1E-1D77BB43B658}" presName="childNode" presStyleLbl="revTx" presStyleIdx="0" presStyleCnt="0">
        <dgm:presLayoutVars>
          <dgm:bulletEnabled val="1"/>
        </dgm:presLayoutVars>
      </dgm:prSet>
      <dgm:spPr/>
    </dgm:pt>
    <dgm:pt modelId="{74BB7285-5EA6-4A42-B03B-25021619C3BA}" type="pres">
      <dgm:prSet presAssocID="{E93B4559-136A-4C4E-8024-37323043C6F8}" presName="Name25" presStyleLbl="parChTrans1D1" presStyleIdx="1" presStyleCnt="5"/>
      <dgm:spPr/>
      <dgm:t>
        <a:bodyPr/>
        <a:lstStyle/>
        <a:p>
          <a:endParaRPr lang="zh-TW" altLang="en-US"/>
        </a:p>
      </dgm:t>
    </dgm:pt>
    <dgm:pt modelId="{0E2C3977-2317-4635-9C66-0BEEB1C310E8}" type="pres">
      <dgm:prSet presAssocID="{F285F850-4814-442F-B1B2-D1371DC7DFEC}" presName="node" presStyleCnt="0"/>
      <dgm:spPr/>
    </dgm:pt>
    <dgm:pt modelId="{38F7814F-FE3F-4A02-BC98-2D55B5E10585}" type="pres">
      <dgm:prSet presAssocID="{F285F850-4814-442F-B1B2-D1371DC7DFEC}" presName="parentNode" presStyleLbl="node1" presStyleIdx="2" presStyleCnt="6" custScaleX="118732" custScaleY="108099" custLinFactX="11501" custLinFactNeighborX="10000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DF6D629-D766-4FF5-8757-14AE234DB98D}" type="pres">
      <dgm:prSet presAssocID="{F285F850-4814-442F-B1B2-D1371DC7DFEC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EB74880-408D-4E90-9FFE-6F7A42B6AA41}" type="pres">
      <dgm:prSet presAssocID="{AAFCA7BB-0817-49DC-956F-E880F1E92E7E}" presName="Name25" presStyleLbl="parChTrans1D1" presStyleIdx="2" presStyleCnt="5"/>
      <dgm:spPr/>
      <dgm:t>
        <a:bodyPr/>
        <a:lstStyle/>
        <a:p>
          <a:endParaRPr lang="zh-TW" altLang="en-US"/>
        </a:p>
      </dgm:t>
    </dgm:pt>
    <dgm:pt modelId="{AC3FCBEF-2BB9-4604-A58F-B378B62F8FFE}" type="pres">
      <dgm:prSet presAssocID="{EBC22416-F7EC-4D4A-A503-6ABCBC91CB17}" presName="node" presStyleCnt="0"/>
      <dgm:spPr/>
    </dgm:pt>
    <dgm:pt modelId="{0CFD4D1E-08C6-4A2E-B600-DDE2EEF4635A}" type="pres">
      <dgm:prSet presAssocID="{EBC22416-F7EC-4D4A-A503-6ABCBC91CB17}" presName="parentNode" presStyleLbl="node1" presStyleIdx="3" presStyleCnt="6" custScaleX="118732" custScaleY="108099" custLinFactX="4028" custLinFactNeighborX="10000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706B52D-C2BC-4BF4-97DB-E14DE0A069D2}" type="pres">
      <dgm:prSet presAssocID="{EBC22416-F7EC-4D4A-A503-6ABCBC91CB17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D90D451-0A4C-4FA5-9E9E-FF5D421D39D4}" type="pres">
      <dgm:prSet presAssocID="{683DAE84-F58A-416C-9B6C-E6EA13EB9124}" presName="Name25" presStyleLbl="parChTrans1D1" presStyleIdx="3" presStyleCnt="5"/>
      <dgm:spPr/>
      <dgm:t>
        <a:bodyPr/>
        <a:lstStyle/>
        <a:p>
          <a:endParaRPr lang="zh-TW" altLang="en-US"/>
        </a:p>
      </dgm:t>
    </dgm:pt>
    <dgm:pt modelId="{72507915-8F47-468B-8A6A-402010ABF131}" type="pres">
      <dgm:prSet presAssocID="{02E835F7-6EE3-417C-9A60-BA0518427BB8}" presName="node" presStyleCnt="0"/>
      <dgm:spPr/>
    </dgm:pt>
    <dgm:pt modelId="{CFEC8965-BC61-498D-9671-89262DAD56BD}" type="pres">
      <dgm:prSet presAssocID="{02E835F7-6EE3-417C-9A60-BA0518427BB8}" presName="parentNode" presStyleLbl="node1" presStyleIdx="4" presStyleCnt="6" custScaleX="118732" custScaleY="108099" custLinFactX="4028" custLinFactNeighborX="10000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49BBDC1-611D-4926-8DA0-D9988DE1F0A2}" type="pres">
      <dgm:prSet presAssocID="{02E835F7-6EE3-417C-9A60-BA0518427BB8}" presName="childNode" presStyleLbl="revTx" presStyleIdx="0" presStyleCnt="0">
        <dgm:presLayoutVars>
          <dgm:bulletEnabled val="1"/>
        </dgm:presLayoutVars>
      </dgm:prSet>
      <dgm:spPr/>
    </dgm:pt>
    <dgm:pt modelId="{6B4A2B93-3CAA-42A9-A63F-C9B76EF896AA}" type="pres">
      <dgm:prSet presAssocID="{2DC6BA70-4610-4F21-B366-E92B158F2985}" presName="Name25" presStyleLbl="parChTrans1D1" presStyleIdx="4" presStyleCnt="5"/>
      <dgm:spPr/>
      <dgm:t>
        <a:bodyPr/>
        <a:lstStyle/>
        <a:p>
          <a:endParaRPr lang="zh-TW" altLang="en-US"/>
        </a:p>
      </dgm:t>
    </dgm:pt>
    <dgm:pt modelId="{87ED5D5E-71DC-4254-82CB-9D85EBA7C569}" type="pres">
      <dgm:prSet presAssocID="{67CB85F8-3D59-4EC8-8CEE-F21FDFC6432F}" presName="node" presStyleCnt="0"/>
      <dgm:spPr/>
    </dgm:pt>
    <dgm:pt modelId="{8302DD6F-C904-459D-A9BF-D8DE600174A5}" type="pres">
      <dgm:prSet presAssocID="{67CB85F8-3D59-4EC8-8CEE-F21FDFC6432F}" presName="parentNode" presStyleLbl="node1" presStyleIdx="5" presStyleCnt="6" custScaleX="118732" custScaleY="108099" custLinFactX="13196" custLinFactNeighborX="100000" custLinFactNeighborY="-11919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A0111EA-E808-45A4-8D27-699F062CD01B}" type="pres">
      <dgm:prSet presAssocID="{67CB85F8-3D59-4EC8-8CEE-F21FDFC6432F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D8D56DD7-1EE5-4D2E-A654-83BE27DA58A9}" srcId="{71128AAA-2364-4E41-8F87-0B229A704182}" destId="{67CB85F8-3D59-4EC8-8CEE-F21FDFC6432F}" srcOrd="4" destOrd="0" parTransId="{2DC6BA70-4610-4F21-B366-E92B158F2985}" sibTransId="{6F7CD376-6215-4BF0-91EC-A43514F7B38A}"/>
    <dgm:cxn modelId="{21BDA8F6-8D4D-4C6A-AB45-48021C56BE91}" type="presOf" srcId="{859A7D4D-7DBD-4B8A-8D1E-1D77BB43B658}" destId="{454543B0-C3BE-49F1-9604-838E24632313}" srcOrd="0" destOrd="0" presId="urn:microsoft.com/office/officeart/2005/8/layout/radial2"/>
    <dgm:cxn modelId="{0A5CFD6C-BB01-4310-A1E9-FA034CBF77E1}" srcId="{71128AAA-2364-4E41-8F87-0B229A704182}" destId="{859A7D4D-7DBD-4B8A-8D1E-1D77BB43B658}" srcOrd="0" destOrd="0" parTransId="{30509972-ADD8-4331-B789-31A3E5A7366B}" sibTransId="{E3E56980-43C3-4DD2-82EF-C436712C16DA}"/>
    <dgm:cxn modelId="{D5D1B6E9-510B-435E-ACA4-477551753646}" type="presOf" srcId="{2DC6BA70-4610-4F21-B366-E92B158F2985}" destId="{6B4A2B93-3CAA-42A9-A63F-C9B76EF896AA}" srcOrd="0" destOrd="0" presId="urn:microsoft.com/office/officeart/2005/8/layout/radial2"/>
    <dgm:cxn modelId="{EE816D3F-BC91-40B2-8ED0-C118F3B829A6}" srcId="{71128AAA-2364-4E41-8F87-0B229A704182}" destId="{02E835F7-6EE3-417C-9A60-BA0518427BB8}" srcOrd="3" destOrd="0" parTransId="{683DAE84-F58A-416C-9B6C-E6EA13EB9124}" sibTransId="{EC401BF5-1186-4D71-93D3-39A822E0A414}"/>
    <dgm:cxn modelId="{5CA2BDAE-067E-4B28-A6D4-ED6649CBE1D6}" type="presOf" srcId="{30509972-ADD8-4331-B789-31A3E5A7366B}" destId="{FF009991-1865-4D53-B1C6-8B727B80ADA7}" srcOrd="0" destOrd="0" presId="urn:microsoft.com/office/officeart/2005/8/layout/radial2"/>
    <dgm:cxn modelId="{B7517028-99DF-46AB-B0E8-4FE9CF87DF27}" type="presOf" srcId="{67CB85F8-3D59-4EC8-8CEE-F21FDFC6432F}" destId="{8302DD6F-C904-459D-A9BF-D8DE600174A5}" srcOrd="0" destOrd="0" presId="urn:microsoft.com/office/officeart/2005/8/layout/radial2"/>
    <dgm:cxn modelId="{ABD4B67F-AB7E-4CC4-9518-3E92EF571732}" type="presOf" srcId="{02E835F7-6EE3-417C-9A60-BA0518427BB8}" destId="{CFEC8965-BC61-498D-9671-89262DAD56BD}" srcOrd="0" destOrd="0" presId="urn:microsoft.com/office/officeart/2005/8/layout/radial2"/>
    <dgm:cxn modelId="{96348EAF-8125-45CE-8F87-159740814BF6}" type="presOf" srcId="{683DAE84-F58A-416C-9B6C-E6EA13EB9124}" destId="{7D90D451-0A4C-4FA5-9E9E-FF5D421D39D4}" srcOrd="0" destOrd="0" presId="urn:microsoft.com/office/officeart/2005/8/layout/radial2"/>
    <dgm:cxn modelId="{F44B5233-0219-428D-A0A5-F9EF4B0DAD87}" srcId="{71128AAA-2364-4E41-8F87-0B229A704182}" destId="{F285F850-4814-442F-B1B2-D1371DC7DFEC}" srcOrd="1" destOrd="0" parTransId="{E93B4559-136A-4C4E-8024-37323043C6F8}" sibTransId="{EF4D70D0-1353-49D0-B13E-5C89BC7A3F0B}"/>
    <dgm:cxn modelId="{CC3B3DC7-78B1-4180-9F3D-B2D8E259950A}" type="presOf" srcId="{F285F850-4814-442F-B1B2-D1371DC7DFEC}" destId="{38F7814F-FE3F-4A02-BC98-2D55B5E10585}" srcOrd="0" destOrd="0" presId="urn:microsoft.com/office/officeart/2005/8/layout/radial2"/>
    <dgm:cxn modelId="{26DF63E6-4018-478A-BDB6-242A77A344B2}" type="presOf" srcId="{71128AAA-2364-4E41-8F87-0B229A704182}" destId="{7593599D-D56A-436F-83C3-0E68DFC8C2D0}" srcOrd="0" destOrd="0" presId="urn:microsoft.com/office/officeart/2005/8/layout/radial2"/>
    <dgm:cxn modelId="{AC1788EB-1A6F-4B3E-A903-9F7C500907F3}" srcId="{71128AAA-2364-4E41-8F87-0B229A704182}" destId="{EBC22416-F7EC-4D4A-A503-6ABCBC91CB17}" srcOrd="2" destOrd="0" parTransId="{AAFCA7BB-0817-49DC-956F-E880F1E92E7E}" sibTransId="{77AF5C60-F055-410B-B745-4CDDD79239D5}"/>
    <dgm:cxn modelId="{EF475855-CB86-4651-8564-42AD2C129938}" type="presOf" srcId="{AAFCA7BB-0817-49DC-956F-E880F1E92E7E}" destId="{6EB74880-408D-4E90-9FFE-6F7A42B6AA41}" srcOrd="0" destOrd="0" presId="urn:microsoft.com/office/officeart/2005/8/layout/radial2"/>
    <dgm:cxn modelId="{E03F6B97-33C1-494F-BCF3-8187D1C1868E}" type="presOf" srcId="{EBC22416-F7EC-4D4A-A503-6ABCBC91CB17}" destId="{0CFD4D1E-08C6-4A2E-B600-DDE2EEF4635A}" srcOrd="0" destOrd="0" presId="urn:microsoft.com/office/officeart/2005/8/layout/radial2"/>
    <dgm:cxn modelId="{12FBA6DB-F1C4-4C82-A632-30E0CB748140}" type="presOf" srcId="{E93B4559-136A-4C4E-8024-37323043C6F8}" destId="{74BB7285-5EA6-4A42-B03B-25021619C3BA}" srcOrd="0" destOrd="0" presId="urn:microsoft.com/office/officeart/2005/8/layout/radial2"/>
    <dgm:cxn modelId="{1D26F00F-7AFC-4DD9-8AD2-A303DD6AB80E}" type="presParOf" srcId="{7593599D-D56A-436F-83C3-0E68DFC8C2D0}" destId="{FC888E79-76C5-4B4D-8368-EB8FEF34488F}" srcOrd="0" destOrd="0" presId="urn:microsoft.com/office/officeart/2005/8/layout/radial2"/>
    <dgm:cxn modelId="{CA610C5E-5D74-4B67-BD3A-F013F8E0ED5A}" type="presParOf" srcId="{FC888E79-76C5-4B4D-8368-EB8FEF34488F}" destId="{9D406556-9339-4053-806D-F073C1D70044}" srcOrd="0" destOrd="0" presId="urn:microsoft.com/office/officeart/2005/8/layout/radial2"/>
    <dgm:cxn modelId="{4D1459A5-B6E3-4B11-B1D8-12FC284C618D}" type="presParOf" srcId="{9D406556-9339-4053-806D-F073C1D70044}" destId="{5AE4D2B5-E4AF-41D8-A0FD-2A295C172644}" srcOrd="0" destOrd="0" presId="urn:microsoft.com/office/officeart/2005/8/layout/radial2"/>
    <dgm:cxn modelId="{9B0A17D5-1892-4AE4-B138-8E87219C9562}" type="presParOf" srcId="{9D406556-9339-4053-806D-F073C1D70044}" destId="{54ED9912-2527-4B44-A790-4E85844A59B6}" srcOrd="1" destOrd="0" presId="urn:microsoft.com/office/officeart/2005/8/layout/radial2"/>
    <dgm:cxn modelId="{9701E3AC-17FF-4D5E-B1DE-4941630C6137}" type="presParOf" srcId="{FC888E79-76C5-4B4D-8368-EB8FEF34488F}" destId="{FF009991-1865-4D53-B1C6-8B727B80ADA7}" srcOrd="1" destOrd="0" presId="urn:microsoft.com/office/officeart/2005/8/layout/radial2"/>
    <dgm:cxn modelId="{91264A68-C668-490C-AC57-9DAE29289AFC}" type="presParOf" srcId="{FC888E79-76C5-4B4D-8368-EB8FEF34488F}" destId="{6EA02219-FA3E-45A5-A055-B460F7CE5EEA}" srcOrd="2" destOrd="0" presId="urn:microsoft.com/office/officeart/2005/8/layout/radial2"/>
    <dgm:cxn modelId="{E1296BF0-F974-42FB-A104-8E01480D696F}" type="presParOf" srcId="{6EA02219-FA3E-45A5-A055-B460F7CE5EEA}" destId="{454543B0-C3BE-49F1-9604-838E24632313}" srcOrd="0" destOrd="0" presId="urn:microsoft.com/office/officeart/2005/8/layout/radial2"/>
    <dgm:cxn modelId="{1D842A8F-E8C0-435A-B441-75A87C385FCA}" type="presParOf" srcId="{6EA02219-FA3E-45A5-A055-B460F7CE5EEA}" destId="{651F25F5-9961-448F-8D2C-2C1D5ED4CF11}" srcOrd="1" destOrd="0" presId="urn:microsoft.com/office/officeart/2005/8/layout/radial2"/>
    <dgm:cxn modelId="{B61BEBCA-F5AA-49B6-84D7-7B5E25D1D6EE}" type="presParOf" srcId="{FC888E79-76C5-4B4D-8368-EB8FEF34488F}" destId="{74BB7285-5EA6-4A42-B03B-25021619C3BA}" srcOrd="3" destOrd="0" presId="urn:microsoft.com/office/officeart/2005/8/layout/radial2"/>
    <dgm:cxn modelId="{EDD0F4A1-EA97-4AB4-B475-950661334102}" type="presParOf" srcId="{FC888E79-76C5-4B4D-8368-EB8FEF34488F}" destId="{0E2C3977-2317-4635-9C66-0BEEB1C310E8}" srcOrd="4" destOrd="0" presId="urn:microsoft.com/office/officeart/2005/8/layout/radial2"/>
    <dgm:cxn modelId="{C2B2BCAA-645A-4DC0-81CD-32B54E27D88B}" type="presParOf" srcId="{0E2C3977-2317-4635-9C66-0BEEB1C310E8}" destId="{38F7814F-FE3F-4A02-BC98-2D55B5E10585}" srcOrd="0" destOrd="0" presId="urn:microsoft.com/office/officeart/2005/8/layout/radial2"/>
    <dgm:cxn modelId="{2CAF1728-CAFF-47F8-95C3-B46740DA9409}" type="presParOf" srcId="{0E2C3977-2317-4635-9C66-0BEEB1C310E8}" destId="{6DF6D629-D766-4FF5-8757-14AE234DB98D}" srcOrd="1" destOrd="0" presId="urn:microsoft.com/office/officeart/2005/8/layout/radial2"/>
    <dgm:cxn modelId="{F5DD7D20-7887-4DF0-AA5E-0A87C816387E}" type="presParOf" srcId="{FC888E79-76C5-4B4D-8368-EB8FEF34488F}" destId="{6EB74880-408D-4E90-9FFE-6F7A42B6AA41}" srcOrd="5" destOrd="0" presId="urn:microsoft.com/office/officeart/2005/8/layout/radial2"/>
    <dgm:cxn modelId="{8FCE616E-82C7-4F6D-B1F5-B9177E8208D7}" type="presParOf" srcId="{FC888E79-76C5-4B4D-8368-EB8FEF34488F}" destId="{AC3FCBEF-2BB9-4604-A58F-B378B62F8FFE}" srcOrd="6" destOrd="0" presId="urn:microsoft.com/office/officeart/2005/8/layout/radial2"/>
    <dgm:cxn modelId="{1B93AB41-3583-48F7-9D3C-5C14C7F1B27E}" type="presParOf" srcId="{AC3FCBEF-2BB9-4604-A58F-B378B62F8FFE}" destId="{0CFD4D1E-08C6-4A2E-B600-DDE2EEF4635A}" srcOrd="0" destOrd="0" presId="urn:microsoft.com/office/officeart/2005/8/layout/radial2"/>
    <dgm:cxn modelId="{98EF9EA3-8BBA-4507-8353-78C09B56F2DB}" type="presParOf" srcId="{AC3FCBEF-2BB9-4604-A58F-B378B62F8FFE}" destId="{4706B52D-C2BC-4BF4-97DB-E14DE0A069D2}" srcOrd="1" destOrd="0" presId="urn:microsoft.com/office/officeart/2005/8/layout/radial2"/>
    <dgm:cxn modelId="{7912F98D-1CD1-452E-BE6C-A709AFFC5A28}" type="presParOf" srcId="{FC888E79-76C5-4B4D-8368-EB8FEF34488F}" destId="{7D90D451-0A4C-4FA5-9E9E-FF5D421D39D4}" srcOrd="7" destOrd="0" presId="urn:microsoft.com/office/officeart/2005/8/layout/radial2"/>
    <dgm:cxn modelId="{B03377C6-AA34-44E9-91F7-6AB2CE5C9F29}" type="presParOf" srcId="{FC888E79-76C5-4B4D-8368-EB8FEF34488F}" destId="{72507915-8F47-468B-8A6A-402010ABF131}" srcOrd="8" destOrd="0" presId="urn:microsoft.com/office/officeart/2005/8/layout/radial2"/>
    <dgm:cxn modelId="{DDA4DEF3-3939-4AE3-8AD1-61DCD981596F}" type="presParOf" srcId="{72507915-8F47-468B-8A6A-402010ABF131}" destId="{CFEC8965-BC61-498D-9671-89262DAD56BD}" srcOrd="0" destOrd="0" presId="urn:microsoft.com/office/officeart/2005/8/layout/radial2"/>
    <dgm:cxn modelId="{51A2A114-92D5-4E25-A14B-5B388FD3F144}" type="presParOf" srcId="{72507915-8F47-468B-8A6A-402010ABF131}" destId="{549BBDC1-611D-4926-8DA0-D9988DE1F0A2}" srcOrd="1" destOrd="0" presId="urn:microsoft.com/office/officeart/2005/8/layout/radial2"/>
    <dgm:cxn modelId="{2831D19A-A50B-498D-8956-514FF30C4ACA}" type="presParOf" srcId="{FC888E79-76C5-4B4D-8368-EB8FEF34488F}" destId="{6B4A2B93-3CAA-42A9-A63F-C9B76EF896AA}" srcOrd="9" destOrd="0" presId="urn:microsoft.com/office/officeart/2005/8/layout/radial2"/>
    <dgm:cxn modelId="{3BC2B8D7-F9DA-41A8-B7E3-E69011A39081}" type="presParOf" srcId="{FC888E79-76C5-4B4D-8368-EB8FEF34488F}" destId="{87ED5D5E-71DC-4254-82CB-9D85EBA7C569}" srcOrd="10" destOrd="0" presId="urn:microsoft.com/office/officeart/2005/8/layout/radial2"/>
    <dgm:cxn modelId="{B445DC07-BCB8-4536-87CA-976944AC9BA1}" type="presParOf" srcId="{87ED5D5E-71DC-4254-82CB-9D85EBA7C569}" destId="{8302DD6F-C904-459D-A9BF-D8DE600174A5}" srcOrd="0" destOrd="0" presId="urn:microsoft.com/office/officeart/2005/8/layout/radial2"/>
    <dgm:cxn modelId="{8B475C8E-35D7-443C-AD11-98483FCFAE17}" type="presParOf" srcId="{87ED5D5E-71DC-4254-82CB-9D85EBA7C569}" destId="{7A0111EA-E808-45A4-8D27-699F062CD01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C6B3-51CF-4398-953C-6D7C517244D8}">
      <dsp:nvSpPr>
        <dsp:cNvPr id="0" name=""/>
        <dsp:cNvSpPr/>
      </dsp:nvSpPr>
      <dsp:spPr>
        <a:xfrm>
          <a:off x="0" y="0"/>
          <a:ext cx="7209366" cy="4505853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564481-25DB-43E1-99AE-A647D52717F9}">
      <dsp:nvSpPr>
        <dsp:cNvPr id="0" name=""/>
        <dsp:cNvSpPr/>
      </dsp:nvSpPr>
      <dsp:spPr>
        <a:xfrm>
          <a:off x="915589" y="3236146"/>
          <a:ext cx="187443" cy="1874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E7EBB-8B7C-4F71-AB16-9A2ADD322A75}">
      <dsp:nvSpPr>
        <dsp:cNvPr id="0" name=""/>
        <dsp:cNvSpPr/>
      </dsp:nvSpPr>
      <dsp:spPr>
        <a:xfrm>
          <a:off x="950964" y="3346797"/>
          <a:ext cx="1864205" cy="1302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322" tIns="0" rIns="0" bIns="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瀑布</a:t>
          </a:r>
          <a:r>
            <a:rPr lang="en-US" altLang="zh-TW" sz="3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zh-TW" sz="3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返復</a:t>
          </a:r>
          <a:endParaRPr lang="zh-TW" altLang="en-US" sz="3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50964" y="3346797"/>
        <a:ext cx="1864205" cy="1302191"/>
      </dsp:txXfrm>
    </dsp:sp>
    <dsp:sp modelId="{8AF74A23-FD77-4DC9-ADD9-88BC82EC34BE}">
      <dsp:nvSpPr>
        <dsp:cNvPr id="0" name=""/>
        <dsp:cNvSpPr/>
      </dsp:nvSpPr>
      <dsp:spPr>
        <a:xfrm>
          <a:off x="2570138" y="2011455"/>
          <a:ext cx="338840" cy="3388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ED7F7-5408-416C-BDA4-9DB881C5B106}">
      <dsp:nvSpPr>
        <dsp:cNvPr id="0" name=""/>
        <dsp:cNvSpPr/>
      </dsp:nvSpPr>
      <dsp:spPr>
        <a:xfrm>
          <a:off x="2739559" y="2180875"/>
          <a:ext cx="1730247" cy="2451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44" tIns="0" rIns="0" bIns="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敏捷</a:t>
          </a:r>
          <a:endParaRPr lang="zh-TW" altLang="en-US" sz="3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739559" y="2180875"/>
        <a:ext cx="1730247" cy="2451184"/>
      </dsp:txXfrm>
    </dsp:sp>
    <dsp:sp modelId="{A01F9161-A57C-4865-AB01-8C6003C731B9}">
      <dsp:nvSpPr>
        <dsp:cNvPr id="0" name=""/>
        <dsp:cNvSpPr/>
      </dsp:nvSpPr>
      <dsp:spPr>
        <a:xfrm>
          <a:off x="4559923" y="1266187"/>
          <a:ext cx="468608" cy="4686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13722-4E14-47E7-9143-A5CA75B5DCD9}">
      <dsp:nvSpPr>
        <dsp:cNvPr id="0" name=""/>
        <dsp:cNvSpPr/>
      </dsp:nvSpPr>
      <dsp:spPr>
        <a:xfrm>
          <a:off x="4794228" y="1500492"/>
          <a:ext cx="1730247" cy="3131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306" tIns="0" rIns="0" bIns="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i="0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DevOps</a:t>
          </a:r>
          <a:r>
            <a:rPr lang="en-US" altLang="zh-TW" sz="30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3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794228" y="1500492"/>
        <a:ext cx="1730247" cy="3131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8C5D7-B662-4FA1-A9EF-B71327A8F0A6}">
      <dsp:nvSpPr>
        <dsp:cNvPr id="0" name=""/>
        <dsp:cNvSpPr/>
      </dsp:nvSpPr>
      <dsp:spPr>
        <a:xfrm>
          <a:off x="1085329" y="1928175"/>
          <a:ext cx="1339225" cy="6696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開發</a:t>
          </a:r>
          <a:endParaRPr lang="zh-TW" altLang="en-US" sz="2000" kern="1200" dirty="0"/>
        </a:p>
      </dsp:txBody>
      <dsp:txXfrm>
        <a:off x="1104941" y="1947787"/>
        <a:ext cx="1300001" cy="630388"/>
      </dsp:txXfrm>
    </dsp:sp>
    <dsp:sp modelId="{7CD4B8E4-4AAF-42F7-A2D2-57D261B4F3A7}">
      <dsp:nvSpPr>
        <dsp:cNvPr id="0" name=""/>
        <dsp:cNvSpPr/>
      </dsp:nvSpPr>
      <dsp:spPr>
        <a:xfrm rot="17132988">
          <a:off x="1693261" y="1287097"/>
          <a:ext cx="199827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998277" y="1331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700" kern="1200"/>
        </a:p>
      </dsp:txBody>
      <dsp:txXfrm>
        <a:off x="2642443" y="1250456"/>
        <a:ext cx="99913" cy="99913"/>
      </dsp:txXfrm>
    </dsp:sp>
    <dsp:sp modelId="{34EA4E52-8ACD-42D1-8CBB-CE05E7121040}">
      <dsp:nvSpPr>
        <dsp:cNvPr id="0" name=""/>
        <dsp:cNvSpPr/>
      </dsp:nvSpPr>
      <dsp:spPr>
        <a:xfrm>
          <a:off x="2960245" y="3038"/>
          <a:ext cx="1339225" cy="6696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需求回應</a:t>
          </a:r>
          <a:endParaRPr lang="zh-TW" altLang="en-US" sz="2000" kern="1200" dirty="0"/>
        </a:p>
      </dsp:txBody>
      <dsp:txXfrm>
        <a:off x="2979857" y="22650"/>
        <a:ext cx="1300001" cy="630388"/>
      </dsp:txXfrm>
    </dsp:sp>
    <dsp:sp modelId="{99A89240-FC6A-4078-A6A6-1193ECA83902}">
      <dsp:nvSpPr>
        <dsp:cNvPr id="0" name=""/>
        <dsp:cNvSpPr/>
      </dsp:nvSpPr>
      <dsp:spPr>
        <a:xfrm rot="17692822">
          <a:off x="2055772" y="1672125"/>
          <a:ext cx="127325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73254" y="1331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660568" y="1653609"/>
        <a:ext cx="63662" cy="63662"/>
      </dsp:txXfrm>
    </dsp:sp>
    <dsp:sp modelId="{D40A763F-F568-41E5-8C75-5C1CFD7977F2}">
      <dsp:nvSpPr>
        <dsp:cNvPr id="0" name=""/>
        <dsp:cNvSpPr/>
      </dsp:nvSpPr>
      <dsp:spPr>
        <a:xfrm>
          <a:off x="2960245" y="773093"/>
          <a:ext cx="1339225" cy="6696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方向修正</a:t>
          </a:r>
          <a:endParaRPr lang="zh-TW" altLang="en-US" sz="2000" kern="1200" dirty="0"/>
        </a:p>
      </dsp:txBody>
      <dsp:txXfrm>
        <a:off x="2979857" y="792705"/>
        <a:ext cx="1300001" cy="630388"/>
      </dsp:txXfrm>
    </dsp:sp>
    <dsp:sp modelId="{3E1C4DC0-4C95-4554-ACE3-B43BFA35107D}">
      <dsp:nvSpPr>
        <dsp:cNvPr id="0" name=""/>
        <dsp:cNvSpPr/>
      </dsp:nvSpPr>
      <dsp:spPr>
        <a:xfrm rot="19457599">
          <a:off x="2362547" y="2057152"/>
          <a:ext cx="65970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59704" y="1331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675907" y="2053975"/>
        <a:ext cx="32985" cy="32985"/>
      </dsp:txXfrm>
    </dsp:sp>
    <dsp:sp modelId="{671C87D3-764C-41F9-AC7E-BE8A728A1BF3}">
      <dsp:nvSpPr>
        <dsp:cNvPr id="0" name=""/>
        <dsp:cNvSpPr/>
      </dsp:nvSpPr>
      <dsp:spPr>
        <a:xfrm>
          <a:off x="2960245" y="1543147"/>
          <a:ext cx="1339225" cy="6696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Bug </a:t>
          </a:r>
          <a:r>
            <a:rPr lang="zh-TW" altLang="en-US" sz="2000" kern="1200" dirty="0" smtClean="0"/>
            <a:t>修正</a:t>
          </a:r>
          <a:endParaRPr lang="zh-TW" altLang="en-US" sz="2000" kern="1200" dirty="0"/>
        </a:p>
      </dsp:txBody>
      <dsp:txXfrm>
        <a:off x="2979857" y="1562759"/>
        <a:ext cx="1300001" cy="630388"/>
      </dsp:txXfrm>
    </dsp:sp>
    <dsp:sp modelId="{BFC43A32-BF05-4A9A-8076-10413F8D14A3}">
      <dsp:nvSpPr>
        <dsp:cNvPr id="0" name=""/>
        <dsp:cNvSpPr/>
      </dsp:nvSpPr>
      <dsp:spPr>
        <a:xfrm rot="2142401">
          <a:off x="2362547" y="2442179"/>
          <a:ext cx="65970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59704" y="1331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675907" y="2439002"/>
        <a:ext cx="32985" cy="32985"/>
      </dsp:txXfrm>
    </dsp:sp>
    <dsp:sp modelId="{2246DB57-E1E0-42D8-B387-8B901196D4B7}">
      <dsp:nvSpPr>
        <dsp:cNvPr id="0" name=""/>
        <dsp:cNvSpPr/>
      </dsp:nvSpPr>
      <dsp:spPr>
        <a:xfrm>
          <a:off x="2960245" y="2313202"/>
          <a:ext cx="1339225" cy="6696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安全更新</a:t>
          </a:r>
          <a:endParaRPr lang="zh-TW" altLang="en-US" sz="2000" kern="1200" dirty="0"/>
        </a:p>
      </dsp:txBody>
      <dsp:txXfrm>
        <a:off x="2979857" y="2332814"/>
        <a:ext cx="1300001" cy="630388"/>
      </dsp:txXfrm>
    </dsp:sp>
    <dsp:sp modelId="{F7BA8E26-9A2D-498D-9DCA-3512770B4F66}">
      <dsp:nvSpPr>
        <dsp:cNvPr id="0" name=""/>
        <dsp:cNvSpPr/>
      </dsp:nvSpPr>
      <dsp:spPr>
        <a:xfrm rot="3907178">
          <a:off x="2055772" y="2827207"/>
          <a:ext cx="127325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73254" y="1331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660568" y="2808691"/>
        <a:ext cx="63662" cy="63662"/>
      </dsp:txXfrm>
    </dsp:sp>
    <dsp:sp modelId="{39AD6267-261E-4DC3-AF50-D40607FF5221}">
      <dsp:nvSpPr>
        <dsp:cNvPr id="0" name=""/>
        <dsp:cNvSpPr/>
      </dsp:nvSpPr>
      <dsp:spPr>
        <a:xfrm>
          <a:off x="2960245" y="3083257"/>
          <a:ext cx="1339225" cy="6696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新功能探索</a:t>
          </a:r>
          <a:endParaRPr lang="zh-TW" altLang="en-US" sz="2000" kern="1200" dirty="0"/>
        </a:p>
      </dsp:txBody>
      <dsp:txXfrm>
        <a:off x="2979857" y="3102869"/>
        <a:ext cx="1300001" cy="630388"/>
      </dsp:txXfrm>
    </dsp:sp>
    <dsp:sp modelId="{E56CF131-5995-4653-8297-CD4089E3D439}">
      <dsp:nvSpPr>
        <dsp:cNvPr id="0" name=""/>
        <dsp:cNvSpPr/>
      </dsp:nvSpPr>
      <dsp:spPr>
        <a:xfrm rot="4467012">
          <a:off x="1693261" y="3212234"/>
          <a:ext cx="199827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998277" y="1331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700" kern="1200"/>
        </a:p>
      </dsp:txBody>
      <dsp:txXfrm>
        <a:off x="2642443" y="3175592"/>
        <a:ext cx="99913" cy="99913"/>
      </dsp:txXfrm>
    </dsp:sp>
    <dsp:sp modelId="{E934A9E4-AF0F-4D7E-8406-52666ACBF677}">
      <dsp:nvSpPr>
        <dsp:cNvPr id="0" name=""/>
        <dsp:cNvSpPr/>
      </dsp:nvSpPr>
      <dsp:spPr>
        <a:xfrm>
          <a:off x="2960245" y="3853311"/>
          <a:ext cx="1339225" cy="6696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…</a:t>
          </a:r>
          <a:endParaRPr lang="zh-TW" altLang="en-US" sz="2000" kern="1200" dirty="0"/>
        </a:p>
      </dsp:txBody>
      <dsp:txXfrm>
        <a:off x="2979857" y="3872923"/>
        <a:ext cx="1300001" cy="6303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F99C9-C120-4A73-AFCE-2872AAB05EDB}">
      <dsp:nvSpPr>
        <dsp:cNvPr id="0" name=""/>
        <dsp:cNvSpPr/>
      </dsp:nvSpPr>
      <dsp:spPr>
        <a:xfrm>
          <a:off x="1085329" y="1928175"/>
          <a:ext cx="1339225" cy="6696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維運</a:t>
          </a:r>
          <a:endParaRPr lang="zh-TW" altLang="en-US" sz="2000" kern="1200" dirty="0"/>
        </a:p>
      </dsp:txBody>
      <dsp:txXfrm>
        <a:off x="1104941" y="1947787"/>
        <a:ext cx="1300001" cy="630388"/>
      </dsp:txXfrm>
    </dsp:sp>
    <dsp:sp modelId="{3EC61348-75E1-41F4-9234-A845999CBD24}">
      <dsp:nvSpPr>
        <dsp:cNvPr id="0" name=""/>
        <dsp:cNvSpPr/>
      </dsp:nvSpPr>
      <dsp:spPr>
        <a:xfrm rot="17132988">
          <a:off x="1693261" y="1287097"/>
          <a:ext cx="199827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998277" y="1331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700" kern="1200"/>
        </a:p>
      </dsp:txBody>
      <dsp:txXfrm>
        <a:off x="2642443" y="1250456"/>
        <a:ext cx="99913" cy="99913"/>
      </dsp:txXfrm>
    </dsp:sp>
    <dsp:sp modelId="{033214DA-02A3-46B1-9D73-2D8DBEA3C252}">
      <dsp:nvSpPr>
        <dsp:cNvPr id="0" name=""/>
        <dsp:cNvSpPr/>
      </dsp:nvSpPr>
      <dsp:spPr>
        <a:xfrm>
          <a:off x="2960245" y="3038"/>
          <a:ext cx="1339225" cy="6696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快速佈署</a:t>
          </a:r>
          <a:endParaRPr lang="zh-TW" altLang="en-US" sz="2000" kern="1200" dirty="0"/>
        </a:p>
      </dsp:txBody>
      <dsp:txXfrm>
        <a:off x="2979857" y="22650"/>
        <a:ext cx="1300001" cy="630388"/>
      </dsp:txXfrm>
    </dsp:sp>
    <dsp:sp modelId="{3319FD9F-9381-4BD4-B8AB-9CF424A52C0A}">
      <dsp:nvSpPr>
        <dsp:cNvPr id="0" name=""/>
        <dsp:cNvSpPr/>
      </dsp:nvSpPr>
      <dsp:spPr>
        <a:xfrm rot="17692822">
          <a:off x="2055772" y="1672125"/>
          <a:ext cx="127325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73254" y="1331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660568" y="1653609"/>
        <a:ext cx="63662" cy="63662"/>
      </dsp:txXfrm>
    </dsp:sp>
    <dsp:sp modelId="{674536B7-EEA1-467E-8A20-33CA446187EA}">
      <dsp:nvSpPr>
        <dsp:cNvPr id="0" name=""/>
        <dsp:cNvSpPr/>
      </dsp:nvSpPr>
      <dsp:spPr>
        <a:xfrm>
          <a:off x="2960245" y="773093"/>
          <a:ext cx="1339225" cy="6696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即時監控</a:t>
          </a:r>
          <a:endParaRPr lang="zh-TW" altLang="en-US" sz="2000" kern="1200" dirty="0"/>
        </a:p>
      </dsp:txBody>
      <dsp:txXfrm>
        <a:off x="2979857" y="792705"/>
        <a:ext cx="1300001" cy="630388"/>
      </dsp:txXfrm>
    </dsp:sp>
    <dsp:sp modelId="{83135394-E3BD-454A-8B2D-39AD9EC9A108}">
      <dsp:nvSpPr>
        <dsp:cNvPr id="0" name=""/>
        <dsp:cNvSpPr/>
      </dsp:nvSpPr>
      <dsp:spPr>
        <a:xfrm rot="19457599">
          <a:off x="2362547" y="2057152"/>
          <a:ext cx="65970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59704" y="1331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675907" y="2053975"/>
        <a:ext cx="32985" cy="32985"/>
      </dsp:txXfrm>
    </dsp:sp>
    <dsp:sp modelId="{8108DDCD-C98B-4F39-A655-41A7F8551B13}">
      <dsp:nvSpPr>
        <dsp:cNvPr id="0" name=""/>
        <dsp:cNvSpPr/>
      </dsp:nvSpPr>
      <dsp:spPr>
        <a:xfrm>
          <a:off x="2960245" y="1543147"/>
          <a:ext cx="1339225" cy="6696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自適應規模</a:t>
          </a:r>
          <a:endParaRPr lang="zh-TW" altLang="en-US" sz="2000" kern="1200" dirty="0"/>
        </a:p>
      </dsp:txBody>
      <dsp:txXfrm>
        <a:off x="2979857" y="1562759"/>
        <a:ext cx="1300001" cy="630388"/>
      </dsp:txXfrm>
    </dsp:sp>
    <dsp:sp modelId="{C80B1A6D-DE2F-4661-8CCB-359B9FC17160}">
      <dsp:nvSpPr>
        <dsp:cNvPr id="0" name=""/>
        <dsp:cNvSpPr/>
      </dsp:nvSpPr>
      <dsp:spPr>
        <a:xfrm rot="2142401">
          <a:off x="2362547" y="2442179"/>
          <a:ext cx="65970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59704" y="1331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675907" y="2439002"/>
        <a:ext cx="32985" cy="32985"/>
      </dsp:txXfrm>
    </dsp:sp>
    <dsp:sp modelId="{36B66ADD-F0FA-4862-81A0-5C683423D3B8}">
      <dsp:nvSpPr>
        <dsp:cNvPr id="0" name=""/>
        <dsp:cNvSpPr/>
      </dsp:nvSpPr>
      <dsp:spPr>
        <a:xfrm>
          <a:off x="2960245" y="2313202"/>
          <a:ext cx="1339225" cy="6696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使用者回饋</a:t>
          </a:r>
          <a:endParaRPr lang="zh-TW" altLang="en-US" sz="2000" kern="1200" dirty="0"/>
        </a:p>
      </dsp:txBody>
      <dsp:txXfrm>
        <a:off x="2979857" y="2332814"/>
        <a:ext cx="1300001" cy="630388"/>
      </dsp:txXfrm>
    </dsp:sp>
    <dsp:sp modelId="{C64F8A11-A4DE-41C3-8127-BA7154010959}">
      <dsp:nvSpPr>
        <dsp:cNvPr id="0" name=""/>
        <dsp:cNvSpPr/>
      </dsp:nvSpPr>
      <dsp:spPr>
        <a:xfrm rot="3907178">
          <a:off x="2055772" y="2827207"/>
          <a:ext cx="127325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273254" y="1331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660568" y="2808691"/>
        <a:ext cx="63662" cy="63662"/>
      </dsp:txXfrm>
    </dsp:sp>
    <dsp:sp modelId="{A9B5D7BB-C620-4EAB-BEC7-3EB5CBF35AF3}">
      <dsp:nvSpPr>
        <dsp:cNvPr id="0" name=""/>
        <dsp:cNvSpPr/>
      </dsp:nvSpPr>
      <dsp:spPr>
        <a:xfrm>
          <a:off x="2960245" y="3083257"/>
          <a:ext cx="1339225" cy="6696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安全檢測</a:t>
          </a:r>
          <a:endParaRPr lang="zh-TW" altLang="en-US" sz="2000" kern="1200" dirty="0"/>
        </a:p>
      </dsp:txBody>
      <dsp:txXfrm>
        <a:off x="2979857" y="3102869"/>
        <a:ext cx="1300001" cy="630388"/>
      </dsp:txXfrm>
    </dsp:sp>
    <dsp:sp modelId="{DD9E4B32-0089-4FF8-BD8B-D9EA533DD5ED}">
      <dsp:nvSpPr>
        <dsp:cNvPr id="0" name=""/>
        <dsp:cNvSpPr/>
      </dsp:nvSpPr>
      <dsp:spPr>
        <a:xfrm rot="4467012">
          <a:off x="1693261" y="3212234"/>
          <a:ext cx="199827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998277" y="1331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700" kern="1200"/>
        </a:p>
      </dsp:txBody>
      <dsp:txXfrm>
        <a:off x="2642443" y="3175592"/>
        <a:ext cx="99913" cy="99913"/>
      </dsp:txXfrm>
    </dsp:sp>
    <dsp:sp modelId="{072AB71B-BD3B-4654-A9BE-4B7018E056A8}">
      <dsp:nvSpPr>
        <dsp:cNvPr id="0" name=""/>
        <dsp:cNvSpPr/>
      </dsp:nvSpPr>
      <dsp:spPr>
        <a:xfrm>
          <a:off x="2960245" y="3853311"/>
          <a:ext cx="1339225" cy="6696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…</a:t>
          </a:r>
          <a:endParaRPr lang="zh-TW" altLang="en-US" sz="2000" kern="1200" dirty="0"/>
        </a:p>
      </dsp:txBody>
      <dsp:txXfrm>
        <a:off x="2979857" y="3872923"/>
        <a:ext cx="1300001" cy="6303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A2B93-3CAA-42A9-A63F-C9B76EF896AA}">
      <dsp:nvSpPr>
        <dsp:cNvPr id="0" name=""/>
        <dsp:cNvSpPr/>
      </dsp:nvSpPr>
      <dsp:spPr>
        <a:xfrm rot="2408530">
          <a:off x="1263693" y="3797017"/>
          <a:ext cx="2067429" cy="49130"/>
        </a:xfrm>
        <a:custGeom>
          <a:avLst/>
          <a:gdLst/>
          <a:ahLst/>
          <a:cxnLst/>
          <a:rect l="0" t="0" r="0" b="0"/>
          <a:pathLst>
            <a:path>
              <a:moveTo>
                <a:pt x="0" y="24565"/>
              </a:moveTo>
              <a:lnTo>
                <a:pt x="2067429" y="2456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90D451-0A4C-4FA5-9E9E-FF5D421D39D4}">
      <dsp:nvSpPr>
        <dsp:cNvPr id="0" name=""/>
        <dsp:cNvSpPr/>
      </dsp:nvSpPr>
      <dsp:spPr>
        <a:xfrm rot="1271315">
          <a:off x="1431812" y="3288107"/>
          <a:ext cx="2229908" cy="49130"/>
        </a:xfrm>
        <a:custGeom>
          <a:avLst/>
          <a:gdLst/>
          <a:ahLst/>
          <a:cxnLst/>
          <a:rect l="0" t="0" r="0" b="0"/>
          <a:pathLst>
            <a:path>
              <a:moveTo>
                <a:pt x="0" y="24565"/>
              </a:moveTo>
              <a:lnTo>
                <a:pt x="2229908" y="2456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74880-408D-4E90-9FFE-6F7A42B6AA41}">
      <dsp:nvSpPr>
        <dsp:cNvPr id="0" name=""/>
        <dsp:cNvSpPr/>
      </dsp:nvSpPr>
      <dsp:spPr>
        <a:xfrm>
          <a:off x="1507187" y="2676301"/>
          <a:ext cx="2276088" cy="49130"/>
        </a:xfrm>
        <a:custGeom>
          <a:avLst/>
          <a:gdLst/>
          <a:ahLst/>
          <a:cxnLst/>
          <a:rect l="0" t="0" r="0" b="0"/>
          <a:pathLst>
            <a:path>
              <a:moveTo>
                <a:pt x="0" y="24565"/>
              </a:moveTo>
              <a:lnTo>
                <a:pt x="2276088" y="2456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B7285-5EA6-4A42-B03B-25021619C3BA}">
      <dsp:nvSpPr>
        <dsp:cNvPr id="0" name=""/>
        <dsp:cNvSpPr/>
      </dsp:nvSpPr>
      <dsp:spPr>
        <a:xfrm rot="20353809">
          <a:off x="1432591" y="2064953"/>
          <a:ext cx="2295695" cy="49130"/>
        </a:xfrm>
        <a:custGeom>
          <a:avLst/>
          <a:gdLst/>
          <a:ahLst/>
          <a:cxnLst/>
          <a:rect l="0" t="0" r="0" b="0"/>
          <a:pathLst>
            <a:path>
              <a:moveTo>
                <a:pt x="0" y="24565"/>
              </a:moveTo>
              <a:lnTo>
                <a:pt x="2295695" y="2456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009991-1865-4D53-B1C6-8B727B80ADA7}">
      <dsp:nvSpPr>
        <dsp:cNvPr id="0" name=""/>
        <dsp:cNvSpPr/>
      </dsp:nvSpPr>
      <dsp:spPr>
        <a:xfrm rot="19220483">
          <a:off x="1264916" y="1557876"/>
          <a:ext cx="2105429" cy="49130"/>
        </a:xfrm>
        <a:custGeom>
          <a:avLst/>
          <a:gdLst/>
          <a:ahLst/>
          <a:cxnLst/>
          <a:rect l="0" t="0" r="0" b="0"/>
          <a:pathLst>
            <a:path>
              <a:moveTo>
                <a:pt x="0" y="24565"/>
              </a:moveTo>
              <a:lnTo>
                <a:pt x="2105429" y="2456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ED9912-2527-4B44-A790-4E85844A59B6}">
      <dsp:nvSpPr>
        <dsp:cNvPr id="0" name=""/>
        <dsp:cNvSpPr/>
      </dsp:nvSpPr>
      <dsp:spPr>
        <a:xfrm>
          <a:off x="274010" y="1955585"/>
          <a:ext cx="1539105" cy="153910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54543B0-C3BE-49F1-9604-838E24632313}">
      <dsp:nvSpPr>
        <dsp:cNvPr id="0" name=""/>
        <dsp:cNvSpPr/>
      </dsp:nvSpPr>
      <dsp:spPr>
        <a:xfrm>
          <a:off x="2985211" y="75417"/>
          <a:ext cx="1096446" cy="99825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Project Manage</a:t>
          </a:r>
          <a:endParaRPr lang="zh-TW" altLang="en-US" sz="1050" kern="1200" dirty="0"/>
        </a:p>
      </dsp:txBody>
      <dsp:txXfrm>
        <a:off x="3145782" y="221608"/>
        <a:ext cx="775304" cy="705872"/>
      </dsp:txXfrm>
    </dsp:sp>
    <dsp:sp modelId="{38F7814F-FE3F-4A02-BC98-2D55B5E10585}">
      <dsp:nvSpPr>
        <dsp:cNvPr id="0" name=""/>
        <dsp:cNvSpPr/>
      </dsp:nvSpPr>
      <dsp:spPr>
        <a:xfrm>
          <a:off x="3611537" y="991414"/>
          <a:ext cx="1096446" cy="99825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Source Code Control</a:t>
          </a:r>
          <a:endParaRPr lang="zh-TW" altLang="en-US" sz="1050" kern="1200" dirty="0"/>
        </a:p>
      </dsp:txBody>
      <dsp:txXfrm>
        <a:off x="3772108" y="1137605"/>
        <a:ext cx="775304" cy="705872"/>
      </dsp:txXfrm>
    </dsp:sp>
    <dsp:sp modelId="{0CFD4D1E-08C6-4A2E-B600-DDE2EEF4635A}">
      <dsp:nvSpPr>
        <dsp:cNvPr id="0" name=""/>
        <dsp:cNvSpPr/>
      </dsp:nvSpPr>
      <dsp:spPr>
        <a:xfrm>
          <a:off x="3783276" y="2201739"/>
          <a:ext cx="1096446" cy="99825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Automation</a:t>
          </a:r>
          <a:endParaRPr lang="zh-TW" altLang="en-US" sz="1050" kern="1200" dirty="0"/>
        </a:p>
      </dsp:txBody>
      <dsp:txXfrm>
        <a:off x="3943847" y="2347930"/>
        <a:ext cx="775304" cy="705872"/>
      </dsp:txXfrm>
    </dsp:sp>
    <dsp:sp modelId="{CFEC8965-BC61-498D-9671-89262DAD56BD}">
      <dsp:nvSpPr>
        <dsp:cNvPr id="0" name=""/>
        <dsp:cNvSpPr/>
      </dsp:nvSpPr>
      <dsp:spPr>
        <a:xfrm>
          <a:off x="3542527" y="3412064"/>
          <a:ext cx="1096446" cy="99825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Monitor</a:t>
          </a:r>
          <a:endParaRPr lang="zh-TW" altLang="en-US" sz="1050" kern="1200" dirty="0"/>
        </a:p>
      </dsp:txBody>
      <dsp:txXfrm>
        <a:off x="3703098" y="3558255"/>
        <a:ext cx="775304" cy="705872"/>
      </dsp:txXfrm>
    </dsp:sp>
    <dsp:sp modelId="{8302DD6F-C904-459D-A9BF-D8DE600174A5}">
      <dsp:nvSpPr>
        <dsp:cNvPr id="0" name=""/>
        <dsp:cNvSpPr/>
      </dsp:nvSpPr>
      <dsp:spPr>
        <a:xfrm>
          <a:off x="2941596" y="4328060"/>
          <a:ext cx="1096446" cy="9982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Others</a:t>
          </a:r>
          <a:endParaRPr lang="zh-TW" altLang="en-US" sz="1050" kern="1200" dirty="0"/>
        </a:p>
      </dsp:txBody>
      <dsp:txXfrm>
        <a:off x="3102167" y="4474251"/>
        <a:ext cx="775304" cy="705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2645D-3B3E-440E-B31B-3DCDC0D47BDF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1E710-2B70-4F19-8927-71B92DAB20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65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返回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4DA1-1D0B-4101-BA6D-667E6F299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6640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返回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4DA1-1D0B-4101-BA6D-667E6F299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937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返回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4DA1-1D0B-4101-BA6D-667E6F299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509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1475488" y="5109187"/>
            <a:ext cx="10201133" cy="1515168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ea typeface="微軟正黑體" pitchFamily="34" charset="-12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ea typeface="微軟正黑體" pitchFamily="34" charset="-12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ea typeface="微軟正黑體" pitchFamily="34" charset="-12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ea typeface="微軟正黑體" pitchFamily="34" charset="-12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ea typeface="微軟正黑體" pitchFamily="34" charset="-120"/>
              </a:rPr>
              <a:t>微軟正黑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ea typeface="微軟正黑體" pitchFamily="34" charset="-120"/>
              </a:rPr>
              <a:t> 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1415481" y="2348880"/>
            <a:ext cx="10381153" cy="27003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7" name="手繪多邊形 16"/>
          <p:cNvSpPr/>
          <p:nvPr/>
        </p:nvSpPr>
        <p:spPr>
          <a:xfrm rot="10800000" flipV="1">
            <a:off x="-3" y="2303875"/>
            <a:ext cx="1355475" cy="78381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8" name="Picture 2" descr="\\Auhqfs01\agm006$\Corpcom\Library\CIS\AUO\Logo Combination\AUO only\企業標誌 AUO only [轉換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5064" y="321500"/>
            <a:ext cx="2041557" cy="540060"/>
          </a:xfrm>
          <a:prstGeom prst="rect">
            <a:avLst/>
          </a:prstGeom>
          <a:noFill/>
        </p:spPr>
      </p:pic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7875827" y="6356353"/>
            <a:ext cx="3860800" cy="365125"/>
          </a:xfrm>
        </p:spPr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返回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014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4"/>
          <p:cNvGrpSpPr/>
          <p:nvPr/>
        </p:nvGrpSpPr>
        <p:grpSpPr>
          <a:xfrm flipH="1">
            <a:off x="2376000" y="0"/>
            <a:ext cx="9816000" cy="6885918"/>
            <a:chOff x="-306" y="0"/>
            <a:chExt cx="7362615" cy="6885918"/>
          </a:xfrm>
        </p:grpSpPr>
        <p:sp>
          <p:nvSpPr>
            <p:cNvPr id="9" name="手繪多邊形 8"/>
            <p:cNvSpPr/>
            <p:nvPr userDrawn="1"/>
          </p:nvSpPr>
          <p:spPr>
            <a:xfrm>
              <a:off x="1" y="0"/>
              <a:ext cx="5791230" cy="6885918"/>
            </a:xfrm>
            <a:custGeom>
              <a:avLst/>
              <a:gdLst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5143500 w 5143500"/>
                <a:gd name="connsiteY2" fmla="*/ 5143500 h 5143500"/>
                <a:gd name="connsiteX3" fmla="*/ 0 w 5143500"/>
                <a:gd name="connsiteY3" fmla="*/ 5143500 h 5143500"/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1628775 w 5143500"/>
                <a:gd name="connsiteY2" fmla="*/ 1619250 h 5143500"/>
                <a:gd name="connsiteX3" fmla="*/ 5143500 w 5143500"/>
                <a:gd name="connsiteY3" fmla="*/ 5143500 h 5143500"/>
                <a:gd name="connsiteX4" fmla="*/ 0 w 5143500"/>
                <a:gd name="connsiteY4" fmla="*/ 5143500 h 5143500"/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2726795 w 5143500"/>
                <a:gd name="connsiteY2" fmla="*/ 0 h 5143500"/>
                <a:gd name="connsiteX3" fmla="*/ 5143500 w 5143500"/>
                <a:gd name="connsiteY3" fmla="*/ 5143500 h 5143500"/>
                <a:gd name="connsiteX4" fmla="*/ 0 w 5143500"/>
                <a:gd name="connsiteY4" fmla="*/ 5143500 h 5143500"/>
                <a:gd name="connsiteX0" fmla="*/ 989937 w 6929557"/>
                <a:gd name="connsiteY0" fmla="*/ 5143500 h 6000750"/>
                <a:gd name="connsiteX1" fmla="*/ 989937 w 6929557"/>
                <a:gd name="connsiteY1" fmla="*/ 0 h 6000750"/>
                <a:gd name="connsiteX2" fmla="*/ 3716732 w 6929557"/>
                <a:gd name="connsiteY2" fmla="*/ 0 h 6000750"/>
                <a:gd name="connsiteX3" fmla="*/ 6929558 w 6929557"/>
                <a:gd name="connsiteY3" fmla="*/ 5143500 h 6000750"/>
                <a:gd name="connsiteX4" fmla="*/ 989937 w 6929557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2730539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0 w 5939621"/>
                <a:gd name="connsiteY0" fmla="*/ 5143500 h 5143500"/>
                <a:gd name="connsiteX1" fmla="*/ 0 w 5939621"/>
                <a:gd name="connsiteY1" fmla="*/ 0 h 5143500"/>
                <a:gd name="connsiteX2" fmla="*/ 3509774 w 5939621"/>
                <a:gd name="connsiteY2" fmla="*/ 0 h 5143500"/>
                <a:gd name="connsiteX3" fmla="*/ 5939621 w 5939621"/>
                <a:gd name="connsiteY3" fmla="*/ 5143500 h 5143500"/>
                <a:gd name="connsiteX4" fmla="*/ 0 w 5939621"/>
                <a:gd name="connsiteY4" fmla="*/ 5143500 h 5143500"/>
                <a:gd name="connsiteX0" fmla="*/ 1615432 w 5939621"/>
                <a:gd name="connsiteY0" fmla="*/ 5122646 h 5143500"/>
                <a:gd name="connsiteX1" fmla="*/ 0 w 5939621"/>
                <a:gd name="connsiteY1" fmla="*/ 0 h 5143500"/>
                <a:gd name="connsiteX2" fmla="*/ 3509774 w 5939621"/>
                <a:gd name="connsiteY2" fmla="*/ 0 h 5143500"/>
                <a:gd name="connsiteX3" fmla="*/ 5939621 w 5939621"/>
                <a:gd name="connsiteY3" fmla="*/ 5143500 h 5143500"/>
                <a:gd name="connsiteX4" fmla="*/ 1615432 w 5939621"/>
                <a:gd name="connsiteY4" fmla="*/ 5122646 h 5143500"/>
                <a:gd name="connsiteX0" fmla="*/ 0 w 4324189"/>
                <a:gd name="connsiteY0" fmla="*/ 5122646 h 5143500"/>
                <a:gd name="connsiteX1" fmla="*/ 0 w 4324189"/>
                <a:gd name="connsiteY1" fmla="*/ 0 h 5143500"/>
                <a:gd name="connsiteX2" fmla="*/ 1894342 w 4324189"/>
                <a:gd name="connsiteY2" fmla="*/ 0 h 5143500"/>
                <a:gd name="connsiteX3" fmla="*/ 4324189 w 4324189"/>
                <a:gd name="connsiteY3" fmla="*/ 5143500 h 5143500"/>
                <a:gd name="connsiteX4" fmla="*/ 0 w 4324189"/>
                <a:gd name="connsiteY4" fmla="*/ 5122646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189" h="5143500">
                  <a:moveTo>
                    <a:pt x="0" y="5122646"/>
                  </a:moveTo>
                  <a:cubicBezTo>
                    <a:pt x="3744" y="3819308"/>
                    <a:pt x="0" y="1714500"/>
                    <a:pt x="0" y="0"/>
                  </a:cubicBezTo>
                  <a:lnTo>
                    <a:pt x="1894342" y="0"/>
                  </a:lnTo>
                  <a:lnTo>
                    <a:pt x="4324189" y="5143500"/>
                  </a:lnTo>
                  <a:lnTo>
                    <a:pt x="0" y="512264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手繪多邊形 9"/>
            <p:cNvSpPr/>
            <p:nvPr userDrawn="1"/>
          </p:nvSpPr>
          <p:spPr>
            <a:xfrm flipH="1">
              <a:off x="-306" y="1988774"/>
              <a:ext cx="7362615" cy="392447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18 h 10018"/>
                <a:gd name="connsiteX1" fmla="*/ 2000 w 10000"/>
                <a:gd name="connsiteY1" fmla="*/ 18 h 10018"/>
                <a:gd name="connsiteX2" fmla="*/ 8843 w 10000"/>
                <a:gd name="connsiteY2" fmla="*/ 0 h 10018"/>
                <a:gd name="connsiteX3" fmla="*/ 10000 w 10000"/>
                <a:gd name="connsiteY3" fmla="*/ 10018 h 10018"/>
                <a:gd name="connsiteX4" fmla="*/ 0 w 10000"/>
                <a:gd name="connsiteY4" fmla="*/ 10018 h 10018"/>
                <a:gd name="connsiteX0" fmla="*/ 0 w 8843"/>
                <a:gd name="connsiteY0" fmla="*/ 10018 h 10018"/>
                <a:gd name="connsiteX1" fmla="*/ 2000 w 8843"/>
                <a:gd name="connsiteY1" fmla="*/ 18 h 10018"/>
                <a:gd name="connsiteX2" fmla="*/ 8843 w 8843"/>
                <a:gd name="connsiteY2" fmla="*/ 0 h 10018"/>
                <a:gd name="connsiteX3" fmla="*/ 8843 w 8843"/>
                <a:gd name="connsiteY3" fmla="*/ 9995 h 10018"/>
                <a:gd name="connsiteX4" fmla="*/ 0 w 8843"/>
                <a:gd name="connsiteY4" fmla="*/ 10018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3" h="10018">
                  <a:moveTo>
                    <a:pt x="0" y="10018"/>
                  </a:moveTo>
                  <a:lnTo>
                    <a:pt x="2000" y="18"/>
                  </a:lnTo>
                  <a:lnTo>
                    <a:pt x="8843" y="0"/>
                  </a:lnTo>
                  <a:lnTo>
                    <a:pt x="8843" y="9995"/>
                  </a:lnTo>
                  <a:lnTo>
                    <a:pt x="0" y="10018"/>
                  </a:lnTo>
                  <a:close/>
                </a:path>
              </a:pathLst>
            </a:custGeom>
            <a:gradFill flip="none" rotWithShape="1">
              <a:gsLst>
                <a:gs pos="32000">
                  <a:srgbClr val="0F8AB1"/>
                </a:gs>
                <a:gs pos="70000">
                  <a:srgbClr val="1E4B70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prstClr val="white"/>
                </a:solidFill>
                <a:latin typeface="Gill Sans MT" pitchFamily="34" charset="0"/>
                <a:ea typeface="微軟正黑體" pitchFamily="34" charset="-120"/>
                <a:cs typeface="新細明體" pitchFamily="-65" charset="-120"/>
              </a:endParaRPr>
            </a:p>
          </p:txBody>
        </p:sp>
      </p:grpSp>
      <p:pic>
        <p:nvPicPr>
          <p:cNvPr id="11" name="Picture 2" descr="\\Auhqfs01\agm006$\Corpcom\Library\CIS\AUO\Logo Combination\AUOInnovatingLing\AUOlogo_InnovatingLife_whi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5773" y="3203976"/>
            <a:ext cx="3600400" cy="1599397"/>
          </a:xfrm>
          <a:prstGeom prst="rect">
            <a:avLst/>
          </a:prstGeom>
          <a:noFill/>
        </p:spPr>
      </p:pic>
      <p:sp>
        <p:nvSpPr>
          <p:cNvPr id="7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7356140" y="6356353"/>
            <a:ext cx="3860800" cy="365125"/>
          </a:xfrm>
        </p:spPr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返回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448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1475488" y="5109187"/>
            <a:ext cx="10201133" cy="1515168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ea typeface="微軟正黑體" pitchFamily="34" charset="-12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ea typeface="微軟正黑體" pitchFamily="34" charset="-12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ea typeface="微軟正黑體" pitchFamily="34" charset="-12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ea typeface="微軟正黑體" pitchFamily="34" charset="-12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ea typeface="微軟正黑體" pitchFamily="34" charset="-120"/>
              </a:rPr>
              <a:t>微軟正黑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ea typeface="微軟正黑體" pitchFamily="34" charset="-120"/>
              </a:rPr>
              <a:t> 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1415481" y="2348880"/>
            <a:ext cx="10381153" cy="27003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7" name="手繪多邊形 16"/>
          <p:cNvSpPr/>
          <p:nvPr/>
        </p:nvSpPr>
        <p:spPr>
          <a:xfrm rot="10800000" flipV="1">
            <a:off x="-3" y="2303875"/>
            <a:ext cx="1355475" cy="78381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8" name="Picture 2" descr="\\Auhqfs01\agm006$\Corpcom\Library\CIS\AUO\Logo Combination\AUO only\企業標誌 AUO only [轉換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5064" y="321500"/>
            <a:ext cx="2041557" cy="540060"/>
          </a:xfrm>
          <a:prstGeom prst="rect">
            <a:avLst/>
          </a:prstGeom>
          <a:noFill/>
        </p:spPr>
      </p:pic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7875827" y="6356353"/>
            <a:ext cx="3860800" cy="365125"/>
          </a:xfrm>
        </p:spPr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返回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31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 8"/>
          <p:cNvSpPr/>
          <p:nvPr/>
        </p:nvSpPr>
        <p:spPr>
          <a:xfrm rot="10800000" flipH="1">
            <a:off x="-58013" y="-1"/>
            <a:ext cx="3222837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0" name="手繪多邊形 9"/>
          <p:cNvSpPr/>
          <p:nvPr/>
        </p:nvSpPr>
        <p:spPr>
          <a:xfrm rot="1500000">
            <a:off x="1109504" y="-307020"/>
            <a:ext cx="348925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2495601" y="1958401"/>
            <a:ext cx="9181020" cy="3096343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7356140" y="6356353"/>
            <a:ext cx="3860800" cy="365125"/>
          </a:xfrm>
        </p:spPr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返回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39631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/>
        </p:nvSpPr>
        <p:spPr>
          <a:xfrm rot="10800000" flipH="1">
            <a:off x="-6692" y="-1"/>
            <a:ext cx="6462733" cy="6874649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  <a:gd name="connsiteX0" fmla="*/ 1329495 w 4945005"/>
              <a:gd name="connsiteY0" fmla="*/ 5153850 h 5153850"/>
              <a:gd name="connsiteX1" fmla="*/ 0 w 4945005"/>
              <a:gd name="connsiteY1" fmla="*/ 18342 h 5153850"/>
              <a:gd name="connsiteX2" fmla="*/ 2528300 w 4945005"/>
              <a:gd name="connsiteY2" fmla="*/ 0 h 5153850"/>
              <a:gd name="connsiteX3" fmla="*/ 4945005 w 4945005"/>
              <a:gd name="connsiteY3" fmla="*/ 5143500 h 5153850"/>
              <a:gd name="connsiteX4" fmla="*/ 1329495 w 4945005"/>
              <a:gd name="connsiteY4" fmla="*/ 5153850 h 5153850"/>
              <a:gd name="connsiteX0" fmla="*/ 3762 w 3619272"/>
              <a:gd name="connsiteY0" fmla="*/ 5153850 h 5153850"/>
              <a:gd name="connsiteX1" fmla="*/ 3762 w 3619272"/>
              <a:gd name="connsiteY1" fmla="*/ 12481 h 5153850"/>
              <a:gd name="connsiteX2" fmla="*/ 1202567 w 3619272"/>
              <a:gd name="connsiteY2" fmla="*/ 0 h 5153850"/>
              <a:gd name="connsiteX3" fmla="*/ 3619272 w 3619272"/>
              <a:gd name="connsiteY3" fmla="*/ 5143500 h 5153850"/>
              <a:gd name="connsiteX4" fmla="*/ 3762 w 3619272"/>
              <a:gd name="connsiteY4" fmla="*/ 5153850 h 5153850"/>
              <a:gd name="connsiteX0" fmla="*/ 3762 w 3633146"/>
              <a:gd name="connsiteY0" fmla="*/ 5153850 h 5153850"/>
              <a:gd name="connsiteX1" fmla="*/ 3762 w 3633146"/>
              <a:gd name="connsiteY1" fmla="*/ 12481 h 5153850"/>
              <a:gd name="connsiteX2" fmla="*/ 1202567 w 3633146"/>
              <a:gd name="connsiteY2" fmla="*/ 0 h 5153850"/>
              <a:gd name="connsiteX3" fmla="*/ 3633146 w 3633146"/>
              <a:gd name="connsiteY3" fmla="*/ 5153849 h 5153850"/>
              <a:gd name="connsiteX4" fmla="*/ 3762 w 3633146"/>
              <a:gd name="connsiteY4" fmla="*/ 5153850 h 515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46" h="5153850">
                <a:moveTo>
                  <a:pt x="3762" y="5153850"/>
                </a:moveTo>
                <a:cubicBezTo>
                  <a:pt x="0" y="3437938"/>
                  <a:pt x="7524" y="1728393"/>
                  <a:pt x="3762" y="12481"/>
                </a:cubicBezTo>
                <a:lnTo>
                  <a:pt x="1202567" y="0"/>
                </a:lnTo>
                <a:lnTo>
                  <a:pt x="3633146" y="5153849"/>
                </a:lnTo>
                <a:lnTo>
                  <a:pt x="3762" y="5153850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5" name="手繪多邊形 14"/>
          <p:cNvSpPr/>
          <p:nvPr/>
        </p:nvSpPr>
        <p:spPr>
          <a:xfrm rot="1500000">
            <a:off x="3458521" y="-468636"/>
            <a:ext cx="406344" cy="7838941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915982" y="1328768"/>
            <a:ext cx="5940660" cy="4776529"/>
          </a:xfrm>
        </p:spPr>
        <p:txBody>
          <a:bodyPr/>
          <a:lstStyle>
            <a:lvl1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  <a:p>
            <a:endParaRPr lang="zh-TW" altLang="en-US" dirty="0"/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707403" y="1364771"/>
            <a:ext cx="2988331" cy="2019224"/>
          </a:xfrm>
        </p:spPr>
        <p:txBody>
          <a:bodyPr>
            <a:norm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7356140" y="6356353"/>
            <a:ext cx="3860800" cy="365125"/>
          </a:xfrm>
        </p:spPr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返回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60552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1" descr="Y:\暫放區\TOM\簡英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21678" y="2528900"/>
            <a:ext cx="8948644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手繪多邊形 12"/>
          <p:cNvSpPr/>
          <p:nvPr/>
        </p:nvSpPr>
        <p:spPr>
          <a:xfrm>
            <a:off x="1" y="6129301"/>
            <a:ext cx="12192000" cy="49505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4" name="Picture 2" descr="\\Auhqfs01\agm006$\Corpcom\Library\CIS\AUO\Logo Combination\AUO only\企業標誌 AUO only [轉換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45453" y="321501"/>
            <a:ext cx="1531168" cy="405045"/>
          </a:xfrm>
          <a:prstGeom prst="rect">
            <a:avLst/>
          </a:prstGeom>
          <a:noFill/>
        </p:spPr>
      </p:pic>
      <p:sp>
        <p:nvSpPr>
          <p:cNvPr id="10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7356140" y="6356353"/>
            <a:ext cx="3860800" cy="365125"/>
          </a:xfrm>
        </p:spPr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返回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234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dirty="0" smtClean="0"/>
              <a:t>適用色盤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返回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6302" y="5049182"/>
            <a:ext cx="1304463" cy="791003"/>
          </a:xfrm>
          <a:prstGeom prst="rect">
            <a:avLst/>
          </a:prstGeom>
          <a:solidFill>
            <a:srgbClr val="2772E1"/>
          </a:solidFill>
          <a:ln w="38100">
            <a:solidFill>
              <a:srgbClr val="2772E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prstClr val="white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5595" y="5049181"/>
            <a:ext cx="229702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876302" y="1500941"/>
            <a:ext cx="1304461" cy="791003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prstClr val="white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76089" y="1500941"/>
            <a:ext cx="1304460" cy="791003"/>
          </a:xfrm>
          <a:prstGeom prst="rect">
            <a:avLst/>
          </a:prstGeom>
          <a:solidFill>
            <a:srgbClr val="F75B66"/>
          </a:solidFill>
          <a:ln w="38100">
            <a:solidFill>
              <a:srgbClr val="F75B66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prstClr val="white"/>
              </a:solidFill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5595" y="1500941"/>
            <a:ext cx="229702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36262" y="1500941"/>
            <a:ext cx="226348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/>
        </p:nvSpPr>
        <p:spPr>
          <a:xfrm>
            <a:off x="6876087" y="2692155"/>
            <a:ext cx="1304461" cy="791003"/>
          </a:xfrm>
          <a:prstGeom prst="rect">
            <a:avLst/>
          </a:prstGeom>
          <a:solidFill>
            <a:srgbClr val="F1AC01"/>
          </a:solidFill>
          <a:ln w="38100">
            <a:solidFill>
              <a:srgbClr val="F1AC0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prstClr val="white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76300" y="2692155"/>
            <a:ext cx="1304461" cy="791003"/>
          </a:xfrm>
          <a:prstGeom prst="rect">
            <a:avLst/>
          </a:prstGeom>
          <a:solidFill>
            <a:srgbClr val="5B5245"/>
          </a:solidFill>
          <a:ln w="38100">
            <a:solidFill>
              <a:srgbClr val="5B5245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prstClr val="white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5594" y="2692154"/>
            <a:ext cx="229702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36260" y="2692154"/>
            <a:ext cx="2280253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/>
          <p:cNvSpPr/>
          <p:nvPr/>
        </p:nvSpPr>
        <p:spPr>
          <a:xfrm>
            <a:off x="876300" y="3857968"/>
            <a:ext cx="1304461" cy="791003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76087" y="3857968"/>
            <a:ext cx="1304461" cy="791003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prstClr val="white"/>
              </a:solidFill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35595" y="3857967"/>
            <a:ext cx="229702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436262" y="3857967"/>
            <a:ext cx="229702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556274" y="4989173"/>
            <a:ext cx="228025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7236127" y="516919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文字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392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返回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7AC52FF-1595-4906-A213-B254E009C974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780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返回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4DA1-1D0B-4101-BA6D-667E6F299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4671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208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743426" y="2048856"/>
            <a:ext cx="11173241" cy="44404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2667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2667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>
          <a:xfrm>
            <a:off x="703881" y="308664"/>
            <a:ext cx="9832673" cy="1560173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7236127" y="635636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sz="1867" dirty="0">
              <a:solidFill>
                <a:prstClr val="white">
                  <a:lumMod val="50000"/>
                </a:prstClr>
              </a:solidFill>
              <a:latin typeface="Gill Sans MT" pitchFamily="34" charset="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59756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返回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4DA1-1D0B-4101-BA6D-667E6F299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29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返回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4DA1-1D0B-4101-BA6D-667E6F299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67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返回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4DA1-1D0B-4101-BA6D-667E6F299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766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返回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4DA1-1D0B-4101-BA6D-667E6F299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01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返回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4DA1-1D0B-4101-BA6D-667E6F299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058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返回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4DA1-1D0B-4101-BA6D-667E6F299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933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返回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4DA1-1D0B-4101-BA6D-667E6F299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055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 smtClean="0"/>
              <a:t>返回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A4DA1-1D0B-4101-BA6D-667E6F2994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97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703820" y="308655"/>
            <a:ext cx="9892680" cy="15601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95399" y="1988841"/>
            <a:ext cx="11221247" cy="4635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807622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返回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文字方塊 8"/>
          <p:cNvSpPr txBox="1">
            <a:spLocks noChangeArrowheads="1"/>
          </p:cNvSpPr>
          <p:nvPr/>
        </p:nvSpPr>
        <p:spPr bwMode="auto">
          <a:xfrm>
            <a:off x="803920" y="6644258"/>
            <a:ext cx="4572000" cy="213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>
              <a:lnSpc>
                <a:spcPct val="80000"/>
              </a:lnSpc>
              <a:defRPr/>
            </a:pPr>
            <a:r>
              <a:rPr lang="en-US" altLang="zh-TW" sz="5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2019 AU </a:t>
            </a:r>
            <a:r>
              <a:rPr lang="en-US" altLang="zh-TW" sz="500" dirty="0" err="1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Optronics</a:t>
            </a:r>
            <a:r>
              <a:rPr lang="en-US" altLang="zh-TW" sz="500" dirty="0" smtClean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 Corporation – Proprietary and Confidential</a:t>
            </a:r>
            <a:endParaRPr lang="zh-TW" altLang="en-US" sz="500" dirty="0">
              <a:solidFill>
                <a:prstClr val="white">
                  <a:lumMod val="50000"/>
                </a:prstClr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1" name="手繪多邊形 10"/>
          <p:cNvSpPr/>
          <p:nvPr/>
        </p:nvSpPr>
        <p:spPr>
          <a:xfrm rot="16200000" flipV="1">
            <a:off x="-113338" y="157836"/>
            <a:ext cx="989070" cy="50838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2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725152" y="285751"/>
            <a:ext cx="1085849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039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70" r:id="rId7"/>
    <p:sldLayoutId id="2147483671" r:id="rId8"/>
    <p:sldLayoutId id="2147483672" r:id="rId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SHe@auo.com" TargetMode="Externa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1600" dirty="0" smtClean="0"/>
              <a:t>Department: MMFAA0</a:t>
            </a:r>
          </a:p>
          <a:p>
            <a:pPr algn="l"/>
            <a:r>
              <a:rPr lang="en-US" altLang="zh-TW" sz="1600" dirty="0" smtClean="0"/>
              <a:t>Name: </a:t>
            </a:r>
            <a:r>
              <a:rPr lang="zh-TW" altLang="en-US" sz="1600" dirty="0" smtClean="0"/>
              <a:t>何瑞崧</a:t>
            </a:r>
            <a:endParaRPr lang="en-US" altLang="zh-TW" sz="1600" dirty="0" smtClean="0"/>
          </a:p>
          <a:p>
            <a:pPr algn="l"/>
            <a:r>
              <a:rPr lang="en-US" altLang="zh-TW" sz="1600" dirty="0" err="1" smtClean="0"/>
              <a:t>EMail</a:t>
            </a:r>
            <a:r>
              <a:rPr lang="en-US" altLang="zh-TW" sz="1600" dirty="0" smtClean="0"/>
              <a:t>: </a:t>
            </a:r>
            <a:r>
              <a:rPr lang="en-US" altLang="zh-TW" sz="1600" dirty="0" smtClean="0">
                <a:hlinkClick r:id="rId2"/>
              </a:rPr>
              <a:t>JSHe@auo.com</a:t>
            </a:r>
            <a:endParaRPr lang="en-US" altLang="zh-TW" sz="1600" dirty="0" smtClean="0"/>
          </a:p>
          <a:p>
            <a:pPr algn="l"/>
            <a:r>
              <a:rPr lang="en-US" altLang="zh-TW" sz="1600" dirty="0" smtClean="0"/>
              <a:t>Phone: 8606-7322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69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TW" altLang="en-US" dirty="0" smtClean="0"/>
              <a:t>流水線 </a:t>
            </a:r>
            <a:r>
              <a:rPr lang="en-US" altLang="zh-TW" dirty="0" smtClean="0"/>
              <a:t>&amp;</a:t>
            </a:r>
            <a:r>
              <a:rPr lang="zh-TW" altLang="en-US" dirty="0"/>
              <a:t> </a:t>
            </a:r>
            <a:r>
              <a:rPr lang="en-US" altLang="zh-TW" dirty="0" smtClean="0"/>
              <a:t>SOP</a:t>
            </a:r>
            <a:endParaRPr lang="zh-TW" altLang="en-US" dirty="0"/>
          </a:p>
        </p:txBody>
      </p:sp>
      <p:pic>
        <p:nvPicPr>
          <p:cNvPr id="9" name="內容版面配置區 4"/>
          <p:cNvPicPr>
            <a:picLocks noGrp="1" noChangeAspect="1"/>
          </p:cNvPicPr>
          <p:nvPr>
            <p:ph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5" y="2345531"/>
            <a:ext cx="4876800" cy="2743200"/>
          </a:xfrm>
        </p:spPr>
      </p:pic>
    </p:spTree>
    <p:extLst>
      <p:ext uri="{BB962C8B-B14F-4D97-AF65-F5344CB8AC3E}">
        <p14:creationId xmlns:p14="http://schemas.microsoft.com/office/powerpoint/2010/main" val="405080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22"/>
          </p:nvPr>
        </p:nvSpPr>
        <p:spPr/>
        <p:txBody>
          <a:bodyPr anchor="t"/>
          <a:lstStyle/>
          <a:p>
            <a:r>
              <a:rPr lang="zh-TW" altLang="en-US" dirty="0" smtClean="0"/>
              <a:t>一本秘笈打遍天下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九陰真經？降龍十八掌？葵花寶典？</a:t>
            </a:r>
            <a:endParaRPr lang="zh-TW" altLang="en-US" dirty="0"/>
          </a:p>
        </p:txBody>
      </p:sp>
      <p:pic>
        <p:nvPicPr>
          <p:cNvPr id="10242" name="Picture 2" descr="https://ss0.bdstatic.com/70cFuHSh_Q1YnxGkpoWK1HF6hhy/it/u=3359622070,2331597730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121" y="3122612"/>
            <a:ext cx="476250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318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 smtClean="0"/>
              <a:t>可惜，沒有銀彈！！！</a:t>
            </a:r>
            <a:endParaRPr lang="zh-TW" altLang="en-US" dirty="0"/>
          </a:p>
        </p:txBody>
      </p:sp>
      <p:pic>
        <p:nvPicPr>
          <p:cNvPr id="11272" name="Picture 8" descr="http://image.uc.cn/s/wemedia/s/upload/2020/34457b37d0358030cfc4abf29ec3e41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2890837"/>
            <a:ext cx="77724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690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651643511"/>
              </p:ext>
            </p:extLst>
          </p:nvPr>
        </p:nvGraphicFramePr>
        <p:xfrm>
          <a:off x="3365501" y="1727200"/>
          <a:ext cx="7209366" cy="4758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4" name="Picture 2" descr="軟體開發流變史：從瀑布開發到敏捷開發再到DevOps"/>
          <p:cNvPicPr>
            <a:picLocks noGrp="1" noChangeAspect="1" noChangeArrowheads="1"/>
          </p:cNvPicPr>
          <p:nvPr>
            <p:ph sz="quarter" idx="2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33" y="4527022"/>
            <a:ext cx="2667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軟體開發流變史：從瀑布開發到敏捷開發再到DevOp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66" y="164359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軟體開發流變史：從瀑布開發到敏捷開發再到DevOp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42" y="194733"/>
            <a:ext cx="2981325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6665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DevOps</a:t>
            </a:r>
            <a:endParaRPr lang="zh-TW" altLang="en-US" dirty="0"/>
          </a:p>
        </p:txBody>
      </p:sp>
      <p:pic>
        <p:nvPicPr>
          <p:cNvPr id="2050" name="Picture 2" descr="CI/CD Archives - DevOps P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6851" y="1845734"/>
            <a:ext cx="8543533" cy="396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58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DevOps</a:t>
            </a:r>
            <a:r>
              <a:rPr lang="en-US" altLang="zh-TW" dirty="0" smtClean="0"/>
              <a:t> Tools</a:t>
            </a:r>
            <a:endParaRPr lang="zh-TW" altLang="en-US" dirty="0"/>
          </a:p>
        </p:txBody>
      </p:sp>
      <p:pic>
        <p:nvPicPr>
          <p:cNvPr id="4098" name="Picture 2" descr="Open Source DevOps Too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5899" y="1989138"/>
            <a:ext cx="8240889" cy="46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42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火云邪神唯快不破"/>
          <p:cNvPicPr>
            <a:picLocks noGrp="1" noChangeAspect="1" noChangeArrowheads="1"/>
          </p:cNvPicPr>
          <p:nvPr>
            <p:ph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711" y="1276002"/>
            <a:ext cx="527619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爆炸 2 4"/>
          <p:cNvSpPr/>
          <p:nvPr/>
        </p:nvSpPr>
        <p:spPr>
          <a:xfrm>
            <a:off x="3005667" y="260002"/>
            <a:ext cx="3200400" cy="2590800"/>
          </a:xfrm>
          <a:prstGeom prst="irregularSeal2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6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快</a:t>
            </a:r>
            <a:endParaRPr lang="zh-TW" altLang="en-US" sz="6000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667" y="4206565"/>
            <a:ext cx="7840169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0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案例：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</a:pPr>
            <a:r>
              <a:rPr lang="en-US" altLang="zh-TW" sz="2100" b="1" dirty="0"/>
              <a:t>Google Web Service </a:t>
            </a:r>
            <a:r>
              <a:rPr lang="zh-TW" altLang="en-US" sz="2100" b="1" dirty="0"/>
              <a:t>團隊的煩惱</a:t>
            </a:r>
            <a:endParaRPr lang="en-US" altLang="zh-TW" sz="2100" b="1" dirty="0"/>
          </a:p>
          <a:p>
            <a:pPr marL="0" indent="0">
              <a:lnSpc>
                <a:spcPct val="150000"/>
              </a:lnSpc>
            </a:pPr>
            <a:r>
              <a:rPr lang="en-US" altLang="zh-TW" dirty="0" smtClean="0"/>
              <a:t>	GWS </a:t>
            </a:r>
            <a:r>
              <a:rPr lang="zh-TW" altLang="en-US" dirty="0" smtClean="0"/>
              <a:t>團隊在 </a:t>
            </a:r>
            <a:r>
              <a:rPr lang="en-US" altLang="zh-TW" dirty="0" smtClean="0"/>
              <a:t>2005 </a:t>
            </a:r>
            <a:r>
              <a:rPr lang="zh-TW" altLang="en-US" dirty="0" smtClean="0"/>
              <a:t>年前</a:t>
            </a:r>
            <a:r>
              <a:rPr lang="zh-TW" altLang="en-US" dirty="0"/>
              <a:t>後備受困擾</a:t>
            </a:r>
            <a:r>
              <a:rPr lang="zh-TW" altLang="en-US" dirty="0" smtClean="0"/>
              <a:t>：</a:t>
            </a:r>
            <a:r>
              <a:rPr lang="en-US" altLang="zh-TW" dirty="0" smtClean="0"/>
              <a:t>Web</a:t>
            </a:r>
            <a:r>
              <a:rPr lang="zh-TW" altLang="en-US" dirty="0"/>
              <a:t>服務器運行著處理谷歌主頁和其他許多網頁請求的</a:t>
            </a:r>
            <a:r>
              <a:rPr lang="en-US" altLang="zh-TW" dirty="0"/>
              <a:t>C++</a:t>
            </a:r>
            <a:r>
              <a:rPr lang="zh-TW" altLang="en-US" dirty="0"/>
              <a:t>應用，對其進行變更是極其困難的事。盡</a:t>
            </a:r>
            <a:r>
              <a:rPr lang="zh-TW" altLang="en-US" dirty="0" smtClean="0"/>
              <a:t>管 </a:t>
            </a:r>
            <a:r>
              <a:rPr lang="en-US" altLang="zh-TW" dirty="0" smtClean="0"/>
              <a:t>Google.com </a:t>
            </a:r>
            <a:r>
              <a:rPr lang="zh-TW" altLang="en-US" dirty="0" smtClean="0"/>
              <a:t>赫赫有名</a:t>
            </a:r>
            <a:r>
              <a:rPr lang="zh-TW" altLang="en-US" dirty="0"/>
              <a:t>，但是</a:t>
            </a:r>
            <a:r>
              <a:rPr lang="zh-TW" altLang="en-US" dirty="0" smtClean="0"/>
              <a:t>在 </a:t>
            </a:r>
            <a:r>
              <a:rPr lang="en-US" altLang="zh-TW" dirty="0" smtClean="0"/>
              <a:t>GWS </a:t>
            </a:r>
            <a:r>
              <a:rPr lang="zh-TW" altLang="en-US" dirty="0" smtClean="0"/>
              <a:t>團隊</a:t>
            </a:r>
            <a:r>
              <a:rPr lang="zh-TW" altLang="en-US" dirty="0"/>
              <a:t>里工作並不是一件吸引人的</a:t>
            </a:r>
            <a:r>
              <a:rPr lang="zh-TW" altLang="en-US" dirty="0" smtClean="0"/>
              <a:t>事 </a:t>
            </a:r>
            <a:r>
              <a:rPr lang="en-US" altLang="zh-TW" dirty="0" smtClean="0"/>
              <a:t>— </a:t>
            </a:r>
            <a:r>
              <a:rPr lang="zh-TW" altLang="en-US" dirty="0" smtClean="0"/>
              <a:t>它</a:t>
            </a:r>
            <a:r>
              <a:rPr lang="zh-TW" altLang="en-US" dirty="0"/>
              <a:t>成了其他團隊的‘垃圾場’，這些團隊悶頭開發著各自的功能。</a:t>
            </a:r>
            <a:r>
              <a:rPr lang="en-US" altLang="zh-TW" dirty="0"/>
              <a:t>GWS</a:t>
            </a:r>
            <a:r>
              <a:rPr lang="zh-TW" altLang="en-US" dirty="0"/>
              <a:t>團隊面臨很多問題，例如構建和測試花費的時間長，代碼不經測試便進入生產環境，各個團隊偶爾提交的大量代碼相互沖突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indent="0">
              <a:lnSpc>
                <a:spcPct val="150000"/>
              </a:lnSpc>
            </a:pPr>
            <a:endParaRPr lang="en-US" altLang="zh-TW" dirty="0" smtClean="0"/>
          </a:p>
          <a:p>
            <a:pPr marL="0" indent="0" algn="ctr">
              <a:lnSpc>
                <a:spcPct val="150000"/>
              </a:lnSpc>
            </a:pPr>
            <a:r>
              <a:rPr lang="zh-TW" altLang="en-US" b="1" dirty="0" smtClean="0"/>
              <a:t>改善措施</a:t>
            </a:r>
            <a:endParaRPr lang="en-US" altLang="zh-TW" b="1" dirty="0" smtClean="0"/>
          </a:p>
          <a:p>
            <a:pPr marL="0" indent="0">
              <a:lnSpc>
                <a:spcPct val="150000"/>
              </a:lnSpc>
            </a:pPr>
            <a:r>
              <a:rPr lang="en-US" altLang="zh-TW" dirty="0" smtClean="0"/>
              <a:t>	GWS</a:t>
            </a:r>
            <a:r>
              <a:rPr lang="zh-TW" altLang="en-US" dirty="0"/>
              <a:t>團隊不接受任何沒有通過</a:t>
            </a:r>
            <a:r>
              <a:rPr lang="zh-TW" altLang="en-US" dirty="0">
                <a:solidFill>
                  <a:srgbClr val="FF0000"/>
                </a:solidFill>
              </a:rPr>
              <a:t>自動化測試</a:t>
            </a:r>
            <a:r>
              <a:rPr lang="zh-TW" altLang="en-US" dirty="0"/>
              <a:t>的變更。他們搭建了</a:t>
            </a:r>
            <a:r>
              <a:rPr lang="zh-TW" altLang="en-US" dirty="0">
                <a:solidFill>
                  <a:srgbClr val="FF0000"/>
                </a:solidFill>
              </a:rPr>
              <a:t>持續集成</a:t>
            </a:r>
            <a:r>
              <a:rPr lang="zh-TW" altLang="en-US" dirty="0"/>
              <a:t>流水線，同時設置了測試覆蓋率</a:t>
            </a:r>
            <a:r>
              <a:rPr lang="zh-TW" altLang="en-US" dirty="0">
                <a:solidFill>
                  <a:srgbClr val="FF0000"/>
                </a:solidFill>
              </a:rPr>
              <a:t>監控指標</a:t>
            </a:r>
            <a:r>
              <a:rPr lang="zh-TW" altLang="en-US" dirty="0"/>
              <a:t>，確保逐漸提高測試覆蓋率，並編寫了測試規範和指南，</a:t>
            </a:r>
            <a:r>
              <a:rPr lang="zh-TW" altLang="en-US" sz="2100" dirty="0"/>
              <a:t>堅持讓</a:t>
            </a:r>
            <a:r>
              <a:rPr lang="zh-TW" altLang="en-US" dirty="0">
                <a:solidFill>
                  <a:srgbClr val="FF0000"/>
                </a:solidFill>
              </a:rPr>
              <a:t>團隊內部和外部</a:t>
            </a:r>
            <a:r>
              <a:rPr lang="zh-TW" altLang="en-US" sz="2100" dirty="0"/>
              <a:t>的相關人員都照章執行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794999" y="6485856"/>
            <a:ext cx="1286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 smtClean="0"/>
              <a:t>Devops</a:t>
            </a:r>
            <a:r>
              <a:rPr lang="en-US" altLang="zh-TW" sz="1200" dirty="0" smtClean="0"/>
              <a:t> </a:t>
            </a:r>
            <a:r>
              <a:rPr lang="zh-TW" altLang="en-US" sz="1200" dirty="0" smtClean="0"/>
              <a:t>實踐指南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9877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案例：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TW" dirty="0" smtClean="0"/>
              <a:t>~ 2013 </a:t>
            </a:r>
            <a:r>
              <a:rPr lang="zh-TW" altLang="en-US" dirty="0" smtClean="0"/>
              <a:t>年的狀況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zh-TW" altLang="en-US" dirty="0" smtClean="0"/>
              <a:t>❏ </a:t>
            </a:r>
            <a:r>
              <a:rPr lang="zh-TW" altLang="en-US" dirty="0"/>
              <a:t>每天</a:t>
            </a:r>
            <a:r>
              <a:rPr lang="en-US" altLang="zh-TW" dirty="0"/>
              <a:t>4</a:t>
            </a:r>
            <a:r>
              <a:rPr lang="zh-TW" altLang="en-US" dirty="0"/>
              <a:t>萬次代碼提交。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❏ 每天</a:t>
            </a:r>
            <a:r>
              <a:rPr lang="en-US" altLang="zh-TW" dirty="0"/>
              <a:t>5</a:t>
            </a:r>
            <a:r>
              <a:rPr lang="zh-TW" altLang="en-US" dirty="0"/>
              <a:t>萬次代碼構建（在工作日中可能超過</a:t>
            </a:r>
            <a:r>
              <a:rPr lang="en-US" altLang="zh-TW" dirty="0"/>
              <a:t>9</a:t>
            </a:r>
            <a:r>
              <a:rPr lang="zh-TW" altLang="en-US" dirty="0"/>
              <a:t>萬次） 。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❏ 擁有</a:t>
            </a:r>
            <a:r>
              <a:rPr lang="en-US" altLang="zh-TW" dirty="0"/>
              <a:t>12</a:t>
            </a:r>
            <a:r>
              <a:rPr lang="zh-TW" altLang="en-US" dirty="0"/>
              <a:t>萬個自動化測試套件。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❏ 每天運行</a:t>
            </a:r>
            <a:r>
              <a:rPr lang="en-US" altLang="zh-TW" dirty="0"/>
              <a:t>7500</a:t>
            </a:r>
            <a:r>
              <a:rPr lang="zh-TW" altLang="en-US" dirty="0"/>
              <a:t>萬個測試用例。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❏ 擁有</a:t>
            </a:r>
            <a:r>
              <a:rPr lang="en-US" altLang="zh-TW" dirty="0"/>
              <a:t>100</a:t>
            </a:r>
            <a:r>
              <a:rPr lang="zh-TW" altLang="en-US" dirty="0"/>
              <a:t>多名專門執行測試工程、持續集成和發布工具的工程師，他們負責提升開發人員的生產效率（占</a:t>
            </a:r>
            <a:r>
              <a:rPr lang="en-US" altLang="zh-TW" dirty="0"/>
              <a:t>R&amp;D</a:t>
            </a:r>
            <a:r>
              <a:rPr lang="zh-TW" altLang="en-US" dirty="0"/>
              <a:t>人員總數的</a:t>
            </a:r>
            <a:r>
              <a:rPr lang="en-US" altLang="zh-TW" dirty="0"/>
              <a:t>0.5%</a:t>
            </a:r>
            <a:r>
              <a:rPr lang="zh-TW" altLang="en-US" dirty="0" smtClean="0"/>
              <a:t>）。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0794999" y="6485856"/>
            <a:ext cx="1286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 smtClean="0"/>
              <a:t>Devops</a:t>
            </a:r>
            <a:r>
              <a:rPr lang="en-US" altLang="zh-TW" sz="1200" dirty="0" smtClean="0"/>
              <a:t> </a:t>
            </a:r>
            <a:r>
              <a:rPr lang="zh-TW" altLang="en-US" sz="1200" dirty="0" smtClean="0"/>
              <a:t>實踐指南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009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快在那？可以做什麼？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62593728"/>
              </p:ext>
            </p:extLst>
          </p:nvPr>
        </p:nvGraphicFramePr>
        <p:xfrm>
          <a:off x="609600" y="1600200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內容版面配置區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99535169"/>
              </p:ext>
            </p:extLst>
          </p:nvPr>
        </p:nvGraphicFramePr>
        <p:xfrm>
          <a:off x="6197600" y="1600200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8266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版面配置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什麼是軟體開發</a:t>
            </a:r>
            <a:r>
              <a:rPr lang="zh-TW" altLang="en-US" dirty="0" smtClean="0"/>
              <a:t>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700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287"/>
                    </a14:imgEffect>
                    <a14:imgEffect>
                      <a14:saturation sat="57000"/>
                    </a14:imgEffect>
                    <a14:imgEffect>
                      <a14:brightnessContrast bright="-50000" contrast="26000"/>
                    </a14:imgEffect>
                  </a14:imgLayer>
                </a14:imgProps>
              </a:ext>
            </a:extLst>
          </a:blip>
          <a:srcRect t="1545"/>
          <a:stretch>
            <a:fillRect/>
          </a:stretch>
        </p:blipFill>
        <p:spPr bwMode="auto">
          <a:xfrm>
            <a:off x="890037" y="1337288"/>
            <a:ext cx="10390539" cy="52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3711377" y="2897462"/>
            <a:ext cx="5299463" cy="1231106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zh-TW" alt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那</a:t>
            </a:r>
            <a:r>
              <a:rPr lang="en-US" altLang="zh-TW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... MMFA</a:t>
            </a:r>
            <a:r>
              <a:rPr lang="zh-TW" alt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TW" sz="7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?</a:t>
            </a:r>
            <a:endParaRPr lang="zh-TW" altLang="en-US" sz="7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425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火云邪神唯快不破"/>
          <p:cNvPicPr>
            <a:picLocks noGrp="1" noChangeAspect="1" noChangeArrowheads="1"/>
          </p:cNvPicPr>
          <p:nvPr>
            <p:ph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711" y="1276002"/>
            <a:ext cx="527619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爆炸 2 4"/>
          <p:cNvSpPr/>
          <p:nvPr/>
        </p:nvSpPr>
        <p:spPr>
          <a:xfrm>
            <a:off x="3005667" y="260002"/>
            <a:ext cx="3200400" cy="2590800"/>
          </a:xfrm>
          <a:prstGeom prst="irregularSeal2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6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快</a:t>
            </a:r>
            <a:endParaRPr lang="zh-TW" altLang="en-US" sz="6000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667" y="4206565"/>
            <a:ext cx="7840169" cy="2219635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6082506" y="4308115"/>
            <a:ext cx="1854200" cy="2057400"/>
            <a:chOff x="6629399" y="4308115"/>
            <a:chExt cx="1854200" cy="2057400"/>
          </a:xfrm>
        </p:grpSpPr>
        <p:sp>
          <p:nvSpPr>
            <p:cNvPr id="3" name="矩形 2"/>
            <p:cNvSpPr/>
            <p:nvPr/>
          </p:nvSpPr>
          <p:spPr>
            <a:xfrm>
              <a:off x="6629399" y="4308115"/>
              <a:ext cx="1854200" cy="2057400"/>
            </a:xfrm>
            <a:prstGeom prst="rect">
              <a:avLst/>
            </a:prstGeom>
            <a:solidFill>
              <a:srgbClr val="F2DCD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直線接點 6"/>
            <p:cNvCxnSpPr/>
            <p:nvPr/>
          </p:nvCxnSpPr>
          <p:spPr>
            <a:xfrm>
              <a:off x="6629399" y="4308115"/>
              <a:ext cx="0" cy="205740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>
              <a:off x="8483598" y="4308115"/>
              <a:ext cx="0" cy="205740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7909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8"/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endParaRPr lang="zh-TW" altLang="en-US" dirty="0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要怎麼做</a:t>
            </a:r>
            <a:r>
              <a:rPr lang="zh-TW" altLang="en-US" dirty="0" smtClean="0"/>
              <a:t>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763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547" y="2205147"/>
            <a:ext cx="4771720" cy="2689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994" y="2828934"/>
            <a:ext cx="5748117" cy="382470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015547" y="1534405"/>
            <a:ext cx="261802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0990" indent="-380990">
              <a:buFont typeface="Wingdings" panose="05000000000000000000" pitchFamily="2" charset="2"/>
              <a:buChar char="l"/>
            </a:pPr>
            <a:r>
              <a:rPr lang="zh-TW" altLang="en-US" sz="2667" dirty="0"/>
              <a:t>雙週會議介紹</a:t>
            </a:r>
          </a:p>
        </p:txBody>
      </p:sp>
      <p:sp>
        <p:nvSpPr>
          <p:cNvPr id="12" name="矩形 11"/>
          <p:cNvSpPr/>
          <p:nvPr/>
        </p:nvSpPr>
        <p:spPr>
          <a:xfrm>
            <a:off x="7321497" y="2295453"/>
            <a:ext cx="3018840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0990" indent="-380990">
              <a:buFont typeface="Wingdings" panose="05000000000000000000" pitchFamily="2" charset="2"/>
              <a:buChar char="l"/>
            </a:pPr>
            <a:r>
              <a:rPr lang="zh-TW" altLang="en-US" sz="2667" dirty="0"/>
              <a:t>各</a:t>
            </a:r>
            <a:r>
              <a:rPr lang="en-US" altLang="zh-TW" sz="2667" dirty="0"/>
              <a:t>Team</a:t>
            </a:r>
            <a:r>
              <a:rPr lang="zh-TW" altLang="en-US" sz="2667" dirty="0"/>
              <a:t>代表統合</a:t>
            </a:r>
          </a:p>
        </p:txBody>
      </p:sp>
      <p:sp>
        <p:nvSpPr>
          <p:cNvPr id="13" name="矩形 12"/>
          <p:cNvSpPr/>
          <p:nvPr/>
        </p:nvSpPr>
        <p:spPr>
          <a:xfrm>
            <a:off x="6060796" y="2963823"/>
            <a:ext cx="128272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33" dirty="0"/>
              <a:t>IMG:</a:t>
            </a:r>
            <a:r>
              <a:rPr lang="zh-TW" altLang="en-US" sz="2133" dirty="0"/>
              <a:t>宏勳</a:t>
            </a:r>
          </a:p>
        </p:txBody>
      </p:sp>
      <p:sp>
        <p:nvSpPr>
          <p:cNvPr id="14" name="矩形 13"/>
          <p:cNvSpPr/>
          <p:nvPr/>
        </p:nvSpPr>
        <p:spPr>
          <a:xfrm>
            <a:off x="7611211" y="5889273"/>
            <a:ext cx="1262718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33" dirty="0"/>
              <a:t>EDA:</a:t>
            </a:r>
            <a:r>
              <a:rPr lang="zh-TW" altLang="en-US" sz="2133" dirty="0"/>
              <a:t>瑞崧</a:t>
            </a:r>
          </a:p>
        </p:txBody>
      </p:sp>
      <p:sp>
        <p:nvSpPr>
          <p:cNvPr id="15" name="矩形 14"/>
          <p:cNvSpPr/>
          <p:nvPr/>
        </p:nvSpPr>
        <p:spPr>
          <a:xfrm>
            <a:off x="8675341" y="3550117"/>
            <a:ext cx="1156086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33" dirty="0"/>
              <a:t>ML:</a:t>
            </a:r>
            <a:r>
              <a:rPr lang="zh-TW" altLang="en-US" sz="2133" dirty="0"/>
              <a:t>吉重</a:t>
            </a:r>
          </a:p>
        </p:txBody>
      </p:sp>
      <p:sp>
        <p:nvSpPr>
          <p:cNvPr id="16" name="矩形 15"/>
          <p:cNvSpPr/>
          <p:nvPr/>
        </p:nvSpPr>
        <p:spPr>
          <a:xfrm>
            <a:off x="10087041" y="3320636"/>
            <a:ext cx="1351652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133" dirty="0" smtClean="0"/>
              <a:t>PHM:</a:t>
            </a:r>
            <a:r>
              <a:rPr lang="zh-TW" altLang="en-US" sz="2133" smtClean="0"/>
              <a:t>柏鈞</a:t>
            </a:r>
            <a:endParaRPr lang="zh-TW" altLang="en-US" sz="2133" dirty="0"/>
          </a:p>
        </p:txBody>
      </p:sp>
    </p:spTree>
    <p:extLst>
      <p:ext uri="{BB962C8B-B14F-4D97-AF65-F5344CB8AC3E}">
        <p14:creationId xmlns:p14="http://schemas.microsoft.com/office/powerpoint/2010/main" val="3346928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先從 </a:t>
            </a:r>
            <a:r>
              <a:rPr lang="en-US" altLang="zh-TW" dirty="0" smtClean="0"/>
              <a:t>Develop </a:t>
            </a:r>
            <a:r>
              <a:rPr lang="zh-TW" altLang="en-US" dirty="0" smtClean="0"/>
              <a:t>說起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377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>
            <a:normAutofit fontScale="92500" lnSpcReduction="20000"/>
          </a:bodyPr>
          <a:lstStyle/>
          <a:p>
            <a:pPr marL="449263" indent="-4492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2800" dirty="0"/>
              <a:t>Coding </a:t>
            </a:r>
            <a:r>
              <a:rPr lang="en-US" altLang="zh-TW" sz="2800" dirty="0" smtClean="0"/>
              <a:t>Convention</a:t>
            </a:r>
          </a:p>
          <a:p>
            <a:pPr marL="449263" indent="-4492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2800" dirty="0" smtClean="0"/>
              <a:t>Documentation</a:t>
            </a:r>
          </a:p>
          <a:p>
            <a:pPr marL="449263" indent="-4492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2800" dirty="0" smtClean="0"/>
              <a:t>Log</a:t>
            </a:r>
            <a:endParaRPr lang="en-US" altLang="zh-TW" sz="2800" dirty="0"/>
          </a:p>
          <a:p>
            <a:pPr marL="449263" indent="-4492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2800" dirty="0" smtClean="0"/>
              <a:t>Test</a:t>
            </a:r>
          </a:p>
          <a:p>
            <a:pPr marL="449263" indent="-4492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2800" dirty="0" smtClean="0"/>
              <a:t>Source </a:t>
            </a:r>
            <a:r>
              <a:rPr lang="en-US" altLang="zh-TW" sz="2800" dirty="0"/>
              <a:t>Code </a:t>
            </a:r>
            <a:r>
              <a:rPr lang="en-US" altLang="zh-TW" sz="2800" dirty="0" smtClean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4107097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/>
          </a:bodyPr>
          <a:lstStyle/>
          <a:p>
            <a:r>
              <a:rPr lang="zh-TW" altLang="en-US" sz="2000" dirty="0" smtClean="0"/>
              <a:t>參考網址</a:t>
            </a:r>
            <a:endParaRPr lang="en-US" altLang="zh-TW" sz="2000" dirty="0" smtClean="0"/>
          </a:p>
          <a:p>
            <a:r>
              <a:rPr lang="en-US" altLang="zh-TW" sz="2000" dirty="0" smtClean="0"/>
              <a:t>https</a:t>
            </a:r>
            <a:r>
              <a:rPr lang="en-US" altLang="zh-TW" sz="2000" dirty="0"/>
              <a:t>://docs.microsoft.com/zh-tw/dotnet/standard/design-guidelines/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Coding </a:t>
            </a:r>
            <a:r>
              <a:rPr lang="en-US" altLang="zh-TW" dirty="0" smtClean="0"/>
              <a:t>Convention (C#)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600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Naming </a:t>
            </a:r>
            <a:r>
              <a:rPr lang="en-US" altLang="zh-TW" dirty="0" smtClean="0"/>
              <a:t>Guidelines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Type Design </a:t>
            </a:r>
            <a:r>
              <a:rPr lang="en-US" altLang="zh-TW" dirty="0" smtClean="0"/>
              <a:t>Guidelines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Member Design </a:t>
            </a:r>
            <a:r>
              <a:rPr lang="en-US" altLang="zh-TW" dirty="0" smtClean="0"/>
              <a:t>Guidelines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Designing for </a:t>
            </a:r>
            <a:r>
              <a:rPr lang="en-US" altLang="zh-TW" dirty="0" smtClean="0"/>
              <a:t>Extensibility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Design Guidelines for </a:t>
            </a:r>
            <a:r>
              <a:rPr lang="en-US" altLang="zh-TW" dirty="0" smtClean="0"/>
              <a:t>Exceptions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Usage </a:t>
            </a:r>
            <a:r>
              <a:rPr lang="en-US" altLang="zh-TW" dirty="0" smtClean="0"/>
              <a:t>Guidelines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Common Design Patterns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 smtClean="0"/>
              <a:t>C# </a:t>
            </a:r>
            <a:r>
              <a:rPr lang="zh-TW" altLang="en-US" dirty="0" smtClean="0"/>
              <a:t>設計準則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3399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</a:rPr>
              <a:t>✔️ </a:t>
            </a:r>
            <a:r>
              <a:rPr lang="en-US" altLang="zh-TW" dirty="0" smtClean="0">
                <a:solidFill>
                  <a:srgbClr val="FF0000"/>
                </a:solidFill>
              </a:rPr>
              <a:t>Naming Guidelines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</a:rPr>
              <a:t>❌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Type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Design 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Guidelines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</a:rPr>
              <a:t>❌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Member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Design 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Guidelines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</a:rPr>
              <a:t>❌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Designing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for 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Extensibility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</a:rPr>
              <a:t>❌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Design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Guidelines for 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Exceptions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</a:rPr>
              <a:t>❌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Usage Guidelines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</a:rPr>
              <a:t>❌ 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Common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Design Patterns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C# </a:t>
            </a:r>
            <a:r>
              <a:rPr lang="zh-TW" altLang="en-US" dirty="0"/>
              <a:t>設計準則</a:t>
            </a:r>
          </a:p>
        </p:txBody>
      </p:sp>
    </p:spTree>
    <p:extLst>
      <p:ext uri="{BB962C8B-B14F-4D97-AF65-F5344CB8AC3E}">
        <p14:creationId xmlns:p14="http://schemas.microsoft.com/office/powerpoint/2010/main" val="2695681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Naming – </a:t>
            </a:r>
            <a:r>
              <a:rPr lang="en-US" altLang="zh-TW" dirty="0"/>
              <a:t>Capitalization </a:t>
            </a:r>
            <a:r>
              <a:rPr lang="en-US" altLang="zh-TW" dirty="0" smtClean="0"/>
              <a:t>(C#)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 err="1" smtClean="0"/>
              <a:t>PascalCasing</a:t>
            </a:r>
            <a:endParaRPr lang="en-US" altLang="zh-TW" dirty="0" smtClean="0"/>
          </a:p>
          <a:p>
            <a:pPr marL="0" indent="0"/>
            <a:r>
              <a:rPr lang="en-US" altLang="zh-TW" dirty="0"/>
              <a:t>	</a:t>
            </a:r>
            <a:r>
              <a:rPr lang="zh-TW" altLang="en-US" dirty="0" smtClean="0"/>
              <a:t>用於</a:t>
            </a:r>
            <a:r>
              <a:rPr lang="zh-TW" altLang="en-US" dirty="0"/>
              <a:t>參數名稱以外的所有</a:t>
            </a:r>
            <a:r>
              <a:rPr lang="zh-TW" altLang="en-US" dirty="0" smtClean="0"/>
              <a:t>識別碼。會</a:t>
            </a:r>
            <a:r>
              <a:rPr lang="zh-TW" altLang="en-US" dirty="0"/>
              <a:t>將每個字組的第一個字元設為</a:t>
            </a:r>
            <a:r>
              <a:rPr lang="zh-TW" altLang="en-US" dirty="0" smtClean="0"/>
              <a:t>大寫 </a:t>
            </a:r>
            <a:r>
              <a:rPr lang="en-US" altLang="zh-TW" dirty="0" smtClean="0"/>
              <a:t>(</a:t>
            </a:r>
            <a:r>
              <a:rPr lang="zh-TW" altLang="en-US" dirty="0" smtClean="0"/>
              <a:t>包括長度</a:t>
            </a:r>
            <a:r>
              <a:rPr lang="zh-TW" altLang="en-US" dirty="0"/>
              <a:t>超過兩</a:t>
            </a:r>
            <a:r>
              <a:rPr lang="zh-TW" altLang="en-US" dirty="0" smtClean="0"/>
              <a:t>個</a:t>
            </a:r>
            <a:r>
              <a:rPr lang="en-US" altLang="zh-TW" dirty="0" smtClean="0"/>
              <a:t>	</a:t>
            </a:r>
            <a:r>
              <a:rPr lang="zh-TW" altLang="en-US" dirty="0" smtClean="0"/>
              <a:t>字母</a:t>
            </a:r>
            <a:r>
              <a:rPr lang="zh-TW" altLang="en-US" dirty="0"/>
              <a:t>的縮寫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，如</a:t>
            </a:r>
            <a:r>
              <a:rPr lang="zh-TW" altLang="en-US" dirty="0"/>
              <a:t>下列範例所示：</a:t>
            </a:r>
          </a:p>
          <a:p>
            <a:r>
              <a:rPr lang="en-US" altLang="zh-TW" dirty="0" smtClean="0"/>
              <a:t>		</a:t>
            </a:r>
          </a:p>
          <a:p>
            <a:r>
              <a:rPr lang="en-US" altLang="zh-TW" dirty="0"/>
              <a:t>	</a:t>
            </a:r>
            <a:r>
              <a:rPr lang="en-US" altLang="zh-TW" dirty="0" smtClean="0"/>
              <a:t>	</a:t>
            </a:r>
            <a:r>
              <a:rPr lang="en-US" altLang="zh-TW" dirty="0" err="1" smtClean="0"/>
              <a:t>PropertyDescriptor</a:t>
            </a:r>
            <a:endParaRPr lang="en-US" altLang="zh-TW" dirty="0"/>
          </a:p>
          <a:p>
            <a:r>
              <a:rPr lang="en-US" altLang="zh-TW" dirty="0" smtClean="0"/>
              <a:t>		</a:t>
            </a:r>
            <a:r>
              <a:rPr lang="en-US" altLang="zh-TW" dirty="0" err="1" smtClean="0"/>
              <a:t>HtmlTag</a:t>
            </a:r>
            <a:endParaRPr lang="en-US" altLang="zh-TW" dirty="0" smtClean="0"/>
          </a:p>
          <a:p>
            <a:pPr marL="0" indent="0"/>
            <a:endParaRPr lang="en-US" altLang="zh-TW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 err="1" smtClean="0"/>
              <a:t>camelcasing</a:t>
            </a:r>
            <a:endParaRPr lang="en-US" altLang="zh-TW" dirty="0" smtClean="0"/>
          </a:p>
          <a:p>
            <a:pPr marL="0" indent="0"/>
            <a:r>
              <a:rPr lang="en-US" altLang="zh-TW" dirty="0" smtClean="0"/>
              <a:t>	</a:t>
            </a:r>
            <a:r>
              <a:rPr lang="zh-TW" altLang="en-US" dirty="0" smtClean="0"/>
              <a:t>僅</a:t>
            </a:r>
            <a:r>
              <a:rPr lang="zh-TW" altLang="en-US" dirty="0"/>
              <a:t>用於參數</a:t>
            </a:r>
            <a:r>
              <a:rPr lang="zh-TW" altLang="en-US" dirty="0" smtClean="0"/>
              <a:t>名稱。會</a:t>
            </a:r>
            <a:r>
              <a:rPr lang="zh-TW" altLang="en-US" dirty="0"/>
              <a:t>將每個單字的第一個字元設為大寫，但不包括第一個單字，如下列</a:t>
            </a:r>
            <a:r>
              <a:rPr lang="zh-TW" altLang="en-US" dirty="0" smtClean="0"/>
              <a:t>範</a:t>
            </a:r>
            <a:r>
              <a:rPr lang="en-US" altLang="zh-TW" dirty="0" smtClean="0"/>
              <a:t>	</a:t>
            </a:r>
            <a:r>
              <a:rPr lang="zh-TW" altLang="en-US" dirty="0" smtClean="0"/>
              <a:t>例所示</a:t>
            </a:r>
            <a:r>
              <a:rPr lang="zh-TW" altLang="en-US" dirty="0"/>
              <a:t>。 </a:t>
            </a:r>
            <a:endParaRPr lang="en-US" altLang="zh-TW" dirty="0" smtClean="0"/>
          </a:p>
          <a:p>
            <a:pPr marL="0" indent="0"/>
            <a:r>
              <a:rPr lang="en-US" altLang="zh-TW" dirty="0" smtClean="0"/>
              <a:t>		</a:t>
            </a:r>
          </a:p>
          <a:p>
            <a:r>
              <a:rPr lang="en-US" altLang="zh-TW" dirty="0"/>
              <a:t>	</a:t>
            </a:r>
            <a:r>
              <a:rPr lang="en-US" altLang="zh-TW" dirty="0" smtClean="0"/>
              <a:t>	</a:t>
            </a:r>
            <a:r>
              <a:rPr lang="en-US" altLang="zh-TW" dirty="0" err="1" smtClean="0"/>
              <a:t>propertyDescriptor</a:t>
            </a:r>
            <a:endParaRPr lang="en-US" altLang="zh-TW" dirty="0"/>
          </a:p>
          <a:p>
            <a:r>
              <a:rPr lang="en-US" altLang="zh-TW" dirty="0" smtClean="0"/>
              <a:t>		</a:t>
            </a:r>
            <a:r>
              <a:rPr lang="en-US" altLang="zh-TW" dirty="0" err="1" smtClean="0"/>
              <a:t>ioStream</a:t>
            </a:r>
            <a:endParaRPr lang="en-US" altLang="zh-TW" dirty="0"/>
          </a:p>
          <a:p>
            <a:r>
              <a:rPr lang="en-US" altLang="zh-TW" dirty="0" smtClean="0"/>
              <a:t>		</a:t>
            </a:r>
            <a:r>
              <a:rPr lang="en-US" altLang="zh-TW" dirty="0" err="1" smtClean="0"/>
              <a:t>htmlTag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7194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iro.medium.com/max/1200/1*eCOovrRB8Y0lRL2FIIL33A.jpeg"/>
          <p:cNvPicPr>
            <a:picLocks noGrp="1" noChangeAspect="1" noChangeArrowheads="1"/>
          </p:cNvPicPr>
          <p:nvPr>
            <p:ph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8306" y="2063750"/>
            <a:ext cx="57150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版面配置區 4"/>
          <p:cNvSpPr>
            <a:spLocks noGrp="1"/>
          </p:cNvSpPr>
          <p:nvPr>
            <p:ph type="body" sz="quarter" idx="4294967295"/>
          </p:nvPr>
        </p:nvSpPr>
        <p:spPr>
          <a:xfrm>
            <a:off x="8119535" y="2186517"/>
            <a:ext cx="1727199" cy="421217"/>
          </a:xfrm>
        </p:spPr>
        <p:txBody>
          <a:bodyPr anchor="ctr">
            <a:noAutofit/>
          </a:bodyPr>
          <a:lstStyle/>
          <a:p>
            <a:r>
              <a:rPr lang="en-US" altLang="zh-TW" sz="2800" b="1" dirty="0" smtClean="0">
                <a:solidFill>
                  <a:srgbClr val="002060"/>
                </a:solidFill>
                <a:latin typeface="微軟正黑體" panose="020B0604030504040204" pitchFamily="34" charset="-120"/>
              </a:rPr>
              <a:t>Coding</a:t>
            </a:r>
            <a:r>
              <a:rPr lang="zh-TW" altLang="en-US" sz="2800" b="1" dirty="0" smtClean="0">
                <a:solidFill>
                  <a:srgbClr val="002060"/>
                </a:solidFill>
                <a:latin typeface="微軟正黑體" panose="020B0604030504040204" pitchFamily="34" charset="-120"/>
              </a:rPr>
              <a:t>？</a:t>
            </a:r>
            <a:endParaRPr lang="zh-TW" altLang="en-US" sz="2800" b="1" dirty="0">
              <a:solidFill>
                <a:srgbClr val="002060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25214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TW" altLang="en-US" dirty="0" smtClean="0"/>
              <a:t>範例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2986740809"/>
              </p:ext>
            </p:extLst>
          </p:nvPr>
        </p:nvGraphicFramePr>
        <p:xfrm>
          <a:off x="3488267" y="624708"/>
          <a:ext cx="8504239" cy="578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1667"/>
                <a:gridCol w="922866"/>
                <a:gridCol w="60997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kern="1200" dirty="0" smtClean="0">
                          <a:solidFill>
                            <a:schemeClr val="bg1"/>
                          </a:solidFill>
                          <a:effectLst/>
                        </a:rPr>
                        <a:t>Namespace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smtClean="0">
                          <a:solidFill>
                            <a:schemeClr val="bg1"/>
                          </a:solidFill>
                          <a:effectLst/>
                        </a:rPr>
                        <a:t>Pascal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namespace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err="1" smtClean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altLang="zh-TW" sz="1400" b="0" dirty="0" err="1" smtClean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Security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{ ... }</a:t>
                      </a:r>
                      <a:endParaRPr lang="zh-TW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Pascal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err="1" smtClean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StreamReader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{ ... }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Pascal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interface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err="1" smtClean="0">
                          <a:solidFill>
                            <a:srgbClr val="B8D7A3"/>
                          </a:solidFill>
                          <a:effectLst/>
                          <a:latin typeface="Consolas" panose="020B0609020204030204" pitchFamily="49" charset="0"/>
                        </a:rPr>
                        <a:t>IEnumerable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{ ... }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Pascal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smtClean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{</a:t>
                      </a:r>
                    </a:p>
                    <a:p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virtual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err="1" smtClean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ToString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Property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Pascal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smtClean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{</a:t>
                      </a:r>
                    </a:p>
                    <a:p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err="1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smtClean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{ </a:t>
                      </a:r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}</a:t>
                      </a:r>
                    </a:p>
                    <a:p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zh-TW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Event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Pascal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smtClean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Process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{</a:t>
                      </a:r>
                    </a:p>
                    <a:p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event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err="1" smtClean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EventHandler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smtClean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Exited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zh-TW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Field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Pascal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err="1" smtClean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MessageQueue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{</a:t>
                      </a:r>
                    </a:p>
                    <a:p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err="1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readonly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err="1" smtClean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TimeSpan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err="1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InfiniteTimeout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err="1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struct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smtClean="0">
                          <a:solidFill>
                            <a:srgbClr val="86C691"/>
                          </a:solidFill>
                          <a:effectLst/>
                          <a:latin typeface="Consolas" panose="020B0609020204030204" pitchFamily="49" charset="0"/>
                        </a:rPr>
                        <a:t>UInt32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{</a:t>
                      </a:r>
                    </a:p>
                    <a:p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err="1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Min = </a:t>
                      </a:r>
                      <a:r>
                        <a:rPr lang="en-US" altLang="zh-TW" sz="1400" b="0" dirty="0" smtClean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</a:t>
                      </a:r>
                      <a:r>
                        <a:rPr lang="en-US" altLang="zh-TW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Pascal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err="1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enum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err="1" smtClean="0">
                          <a:solidFill>
                            <a:srgbClr val="B8D7A3"/>
                          </a:solidFill>
                          <a:effectLst/>
                          <a:latin typeface="Consolas" panose="020B0609020204030204" pitchFamily="49" charset="0"/>
                        </a:rPr>
                        <a:t>FileMode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{ </a:t>
                      </a:r>
                      <a:r>
                        <a:rPr lang="en-US" altLang="zh-TW" sz="1400" b="0" dirty="0" smtClean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Append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, ... }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Camel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smtClean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Convert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{</a:t>
                      </a:r>
                    </a:p>
                    <a:p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err="1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smtClean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ToInt32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zh-TW" sz="1400" b="0" dirty="0" smtClean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zh-TW" sz="1400" b="0" dirty="0" err="1" smtClean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valueItem</a:t>
                      </a:r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n-US" altLang="zh-TW" sz="1400" b="0" dirty="0" smtClean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altLang="zh-TW" sz="1400" b="0" dirty="0" smtClean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140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2831085753"/>
              </p:ext>
            </p:extLst>
          </p:nvPr>
        </p:nvGraphicFramePr>
        <p:xfrm>
          <a:off x="5596467" y="47092"/>
          <a:ext cx="6385713" cy="6741540"/>
        </p:xfrm>
        <a:graphic>
          <a:graphicData uri="http://schemas.openxmlformats.org/drawingml/2006/table">
            <a:tbl>
              <a:tblPr/>
              <a:tblGrid>
                <a:gridCol w="2128571"/>
                <a:gridCol w="2128571"/>
                <a:gridCol w="2128571"/>
              </a:tblGrid>
              <a:tr h="1837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effectLst/>
                        </a:rPr>
                        <a:t>Pascal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effectLst/>
                        </a:rPr>
                        <a:t>Camel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effectLst/>
                        </a:rPr>
                        <a:t>Not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BitFlag</a:t>
                      </a:r>
                      <a:endParaRPr lang="en-US" sz="1400" dirty="0">
                        <a:effectLst/>
                      </a:endParaRP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bitFlag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Bitflag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Callback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callback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CallBack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Canceled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canceled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Cancelled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DoNot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doNot</a:t>
                      </a:r>
                      <a:endParaRPr lang="en-US" sz="1400" dirty="0">
                        <a:effectLst/>
                      </a:endParaRP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Don't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Email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email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EMail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Endpoint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endpoint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EndPoint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FileName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fileName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Filename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Gridline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gridline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GridLine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Hashtable</a:t>
                      </a:r>
                      <a:endParaRPr lang="en-US" sz="1400" dirty="0">
                        <a:effectLst/>
                      </a:endParaRP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hashtable</a:t>
                      </a:r>
                      <a:endParaRPr lang="en-US" sz="1400" dirty="0">
                        <a:effectLst/>
                      </a:endParaRP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HashTable</a:t>
                      </a:r>
                      <a:endParaRPr lang="en-US" sz="1400" dirty="0">
                        <a:effectLst/>
                      </a:endParaRP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Id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id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ID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Indexes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indexes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Indices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LogOff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logOff</a:t>
                      </a:r>
                      <a:endParaRPr lang="en-US" sz="1400" dirty="0">
                        <a:effectLst/>
                      </a:endParaRP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LogOut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LogOn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logOn</a:t>
                      </a:r>
                      <a:endParaRPr lang="en-US" sz="1400" dirty="0">
                        <a:effectLst/>
                      </a:endParaRP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LogIn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Metadata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metadata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MetaData, metaData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Multipanel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multipanel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MultiPanel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Multiview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multiview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MultiView</a:t>
                      </a:r>
                      <a:endParaRPr lang="en-US" sz="1400" dirty="0">
                        <a:effectLst/>
                      </a:endParaRP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Namespace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namespace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NameSpace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Ok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ok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OK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Pi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pi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PI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Placeholder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placeholder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PlaceHolder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SignIn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signIn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SignOn</a:t>
                      </a:r>
                      <a:endParaRPr lang="en-US" sz="1400" dirty="0">
                        <a:effectLst/>
                      </a:endParaRP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SignOut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signOut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SignOff</a:t>
                      </a:r>
                      <a:endParaRPr lang="en-US" sz="1400" dirty="0">
                        <a:effectLst/>
                      </a:endParaRP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UserName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userName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Username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WhiteSpace</a:t>
                      </a:r>
                      <a:endParaRPr lang="en-US" sz="1400" dirty="0">
                        <a:effectLst/>
                      </a:endParaRP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whiteSpace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Whitespace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72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Writable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writable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Writeable</a:t>
                      </a:r>
                    </a:p>
                  </a:txBody>
                  <a:tcPr marL="45931" marR="45931" marT="22965" marB="229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TW" altLang="en-US" dirty="0" smtClean="0"/>
              <a:t>其它</a:t>
            </a:r>
            <a:endParaRPr lang="en-US" altLang="zh-TW" dirty="0" smtClean="0"/>
          </a:p>
          <a:p>
            <a:r>
              <a:rPr lang="zh-TW" altLang="en-US" dirty="0" smtClean="0"/>
              <a:t>組合字 </a:t>
            </a:r>
            <a:r>
              <a:rPr lang="en-US" altLang="zh-TW" dirty="0" smtClean="0"/>
              <a:t>&amp; </a:t>
            </a:r>
            <a:r>
              <a:rPr lang="zh-TW" altLang="en-US" dirty="0" smtClean="0"/>
              <a:t>慣用字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6807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Naming – </a:t>
            </a:r>
            <a:r>
              <a:rPr lang="en-US" altLang="zh-TW" dirty="0" smtClean="0"/>
              <a:t>General</a:t>
            </a:r>
            <a:r>
              <a:rPr lang="en-US" altLang="zh-TW" dirty="0"/>
              <a:t> (C#)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✔️ 選擇</a:t>
            </a:r>
            <a:r>
              <a:rPr lang="zh-TW" altLang="en-US" dirty="0"/>
              <a:t>容易</a:t>
            </a:r>
            <a:r>
              <a:rPr lang="zh-TW" altLang="en-US" dirty="0" smtClean="0"/>
              <a:t>讀懂的</a:t>
            </a:r>
            <a:r>
              <a:rPr lang="zh-TW" altLang="en-US" dirty="0"/>
              <a:t>識別碼</a:t>
            </a:r>
            <a:r>
              <a:rPr lang="zh-TW" altLang="en-US" dirty="0" smtClean="0"/>
              <a:t>名稱</a:t>
            </a:r>
            <a:endParaRPr lang="zh-TW" altLang="en-US" dirty="0"/>
          </a:p>
          <a:p>
            <a:r>
              <a:rPr lang="en-US" altLang="zh-TW" dirty="0" smtClean="0"/>
              <a:t>	</a:t>
            </a:r>
            <a:r>
              <a:rPr lang="zh-TW" altLang="en-US" dirty="0" smtClean="0"/>
              <a:t>○ </a:t>
            </a:r>
            <a:r>
              <a:rPr lang="en-US" altLang="zh-TW" dirty="0" err="1" smtClean="0"/>
              <a:t>HorizontalAlignment</a:t>
            </a:r>
            <a:r>
              <a:rPr lang="en-US" altLang="zh-TW" dirty="0" smtClean="0"/>
              <a:t>   </a:t>
            </a:r>
            <a:r>
              <a:rPr lang="zh-TW" altLang="en-US" dirty="0" smtClean="0">
                <a:solidFill>
                  <a:srgbClr val="FF0000"/>
                </a:solidFill>
              </a:rPr>
              <a:t>✖ </a:t>
            </a:r>
            <a:r>
              <a:rPr lang="en-US" altLang="zh-TW" dirty="0" err="1" smtClean="0"/>
              <a:t>AlignmentHorizontal</a:t>
            </a:r>
            <a:endParaRPr lang="en-US" altLang="zh-TW" dirty="0" smtClean="0"/>
          </a:p>
          <a:p>
            <a:r>
              <a:rPr lang="zh-TW" altLang="en-US" dirty="0" smtClean="0"/>
              <a:t>✔️ 可讀性</a:t>
            </a:r>
            <a:r>
              <a:rPr lang="zh-TW" altLang="en-US" dirty="0"/>
              <a:t>比</a:t>
            </a:r>
            <a:r>
              <a:rPr lang="zh-TW" altLang="en-US" dirty="0" smtClean="0"/>
              <a:t>簡潔重要</a:t>
            </a:r>
            <a:endParaRPr lang="zh-TW" altLang="en-US" dirty="0"/>
          </a:p>
          <a:p>
            <a:r>
              <a:rPr lang="en-US" altLang="zh-TW" dirty="0" smtClean="0"/>
              <a:t>	</a:t>
            </a:r>
            <a:r>
              <a:rPr lang="zh-TW" altLang="en-US" dirty="0" smtClean="0"/>
              <a:t>○ </a:t>
            </a:r>
            <a:r>
              <a:rPr lang="en-US" altLang="zh-TW" dirty="0" err="1" smtClean="0"/>
              <a:t>CanScrollHorizontally</a:t>
            </a:r>
            <a:r>
              <a:rPr lang="en-US" altLang="zh-TW" dirty="0" smtClean="0"/>
              <a:t>  </a:t>
            </a:r>
            <a:r>
              <a:rPr lang="zh-TW" altLang="en-US" dirty="0" smtClean="0">
                <a:solidFill>
                  <a:srgbClr val="FF0000"/>
                </a:solidFill>
              </a:rPr>
              <a:t>✖</a:t>
            </a:r>
            <a:r>
              <a:rPr lang="en-US" altLang="zh-TW" dirty="0" err="1" smtClean="0"/>
              <a:t>ScrollableX</a:t>
            </a:r>
            <a:r>
              <a:rPr lang="en-US" altLang="zh-TW" dirty="0" smtClean="0"/>
              <a:t> </a:t>
            </a:r>
            <a:r>
              <a:rPr lang="en-US" altLang="zh-TW" dirty="0"/>
              <a:t>(X </a:t>
            </a:r>
            <a:r>
              <a:rPr lang="zh-TW" altLang="en-US" dirty="0"/>
              <a:t>軸</a:t>
            </a:r>
            <a:r>
              <a:rPr lang="en-US" altLang="zh-TW" dirty="0"/>
              <a:t>) </a:t>
            </a:r>
            <a:endParaRPr lang="en-US" altLang="zh-TW" dirty="0" smtClean="0"/>
          </a:p>
          <a:p>
            <a:r>
              <a:rPr lang="zh-TW" altLang="en-US" dirty="0" smtClean="0"/>
              <a:t>❌ 請勿</a:t>
            </a:r>
            <a:r>
              <a:rPr lang="zh-TW" altLang="en-US" dirty="0"/>
              <a:t>使用底線、連字號或任何其他非英數位元</a:t>
            </a:r>
          </a:p>
          <a:p>
            <a:r>
              <a:rPr lang="zh-TW" altLang="en-US" dirty="0" smtClean="0"/>
              <a:t>❌ 不要用匈牙利命名法 </a:t>
            </a:r>
            <a:r>
              <a:rPr lang="en-US" altLang="zh-TW" dirty="0" smtClean="0"/>
              <a:t>(</a:t>
            </a:r>
            <a:r>
              <a:rPr lang="zh-TW" altLang="en-US" dirty="0" smtClean="0"/>
              <a:t>例：</a:t>
            </a:r>
            <a:r>
              <a:rPr lang="en-US" altLang="zh-TW" dirty="0" err="1" smtClean="0"/>
              <a:t>intPersonHeight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fStreetLength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r>
              <a:rPr lang="zh-TW" altLang="en-US" dirty="0" smtClean="0"/>
              <a:t>❌ </a:t>
            </a:r>
            <a:r>
              <a:rPr lang="zh-TW" altLang="en-US" dirty="0"/>
              <a:t>不要</a:t>
            </a:r>
            <a:r>
              <a:rPr lang="zh-TW" altLang="en-US" dirty="0" smtClean="0"/>
              <a:t>用系統或開發語言的關鍵字</a:t>
            </a:r>
            <a:r>
              <a:rPr lang="zh-TW" altLang="en-US" dirty="0"/>
              <a:t>做變數</a:t>
            </a:r>
            <a:r>
              <a:rPr lang="zh-TW" altLang="en-US" dirty="0" smtClean="0"/>
              <a:t>名稱</a:t>
            </a:r>
            <a:endParaRPr lang="en-US" altLang="zh-TW" dirty="0" smtClean="0"/>
          </a:p>
          <a:p>
            <a:r>
              <a:rPr lang="zh-TW" altLang="en-US" dirty="0"/>
              <a:t>❌ </a:t>
            </a:r>
            <a:r>
              <a:rPr lang="zh-TW" altLang="en-US" dirty="0" smtClean="0"/>
              <a:t>若無法用有義意的名稱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GetLength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，盡量用 </a:t>
            </a:r>
            <a:r>
              <a:rPr lang="en-US" altLang="zh-TW" dirty="0" smtClean="0"/>
              <a:t>CLR </a:t>
            </a:r>
            <a:r>
              <a:rPr lang="zh-TW" altLang="en-US" dirty="0" smtClean="0"/>
              <a:t>的型別名稱而不是語言的型別名稱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	</a:t>
            </a:r>
            <a:r>
              <a:rPr lang="zh-TW" altLang="en-US" dirty="0"/>
              <a:t> ○ </a:t>
            </a:r>
            <a:r>
              <a:rPr lang="en-US" altLang="zh-TW" dirty="0"/>
              <a:t>ToInt64 </a:t>
            </a:r>
            <a:r>
              <a:rPr lang="zh-TW" altLang="en-US" dirty="0" smtClean="0">
                <a:solidFill>
                  <a:srgbClr val="FF0000"/>
                </a:solidFill>
              </a:rPr>
              <a:t>✖ </a:t>
            </a:r>
            <a:r>
              <a:rPr lang="en-US" altLang="zh-TW" dirty="0" err="1" smtClean="0">
                <a:solidFill>
                  <a:schemeClr val="tx1"/>
                </a:solidFill>
              </a:rPr>
              <a:t>ToLong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/>
              <a:t>✔️ 參數沒有特別義意且型別也不重要時，直接用 </a:t>
            </a:r>
            <a:r>
              <a:rPr lang="en-US" altLang="zh-TW" dirty="0"/>
              <a:t>value</a:t>
            </a:r>
            <a:r>
              <a:rPr lang="zh-TW" altLang="en-US" dirty="0"/>
              <a:t>、</a:t>
            </a:r>
            <a:r>
              <a:rPr lang="en-US" altLang="zh-TW" dirty="0"/>
              <a:t>item </a:t>
            </a:r>
            <a:r>
              <a:rPr lang="zh-TW" altLang="en-US" dirty="0"/>
              <a:t>命名也不要用 </a:t>
            </a:r>
            <a:r>
              <a:rPr lang="en-US" altLang="zh-TW" dirty="0" err="1"/>
              <a:t>myInt</a:t>
            </a:r>
            <a:r>
              <a:rPr lang="en-US" altLang="zh-TW" dirty="0"/>
              <a:t> </a:t>
            </a:r>
            <a:r>
              <a:rPr lang="zh-TW" altLang="en-US" dirty="0"/>
              <a:t>等方式</a:t>
            </a:r>
          </a:p>
          <a:p>
            <a:r>
              <a:rPr lang="zh-TW" altLang="en-US" dirty="0" smtClean="0"/>
              <a:t>❌ 避免使用縮寫字</a:t>
            </a:r>
            <a:endParaRPr lang="en-US" altLang="zh-TW" dirty="0" smtClean="0"/>
          </a:p>
          <a:p>
            <a:r>
              <a:rPr lang="zh-TW" altLang="en-US" dirty="0" smtClean="0"/>
              <a:t>❌ 廣為通用的縮寫</a:t>
            </a:r>
            <a:r>
              <a:rPr lang="zh-TW" altLang="en-US" dirty="0"/>
              <a:t>只有</a:t>
            </a:r>
            <a:r>
              <a:rPr lang="zh-TW" altLang="en-US" dirty="0" smtClean="0"/>
              <a:t>必要的時候才用，例：</a:t>
            </a:r>
            <a:r>
              <a:rPr lang="en-US" altLang="zh-TW" dirty="0" smtClean="0"/>
              <a:t>Id, Html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181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Naming </a:t>
            </a:r>
            <a:r>
              <a:rPr lang="en-US" altLang="zh-TW" dirty="0" smtClean="0"/>
              <a:t>– Others (C#)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/>
              <a:t>Assemblies and DLLs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 smtClean="0"/>
              <a:t>Namespaces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/>
              <a:t>Classes, </a:t>
            </a:r>
            <a:r>
              <a:rPr lang="en-US" altLang="zh-TW" b="1" dirty="0" err="1"/>
              <a:t>Structs</a:t>
            </a:r>
            <a:r>
              <a:rPr lang="en-US" altLang="zh-TW" b="1" dirty="0"/>
              <a:t>, and Interfaces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/>
              <a:t>Members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/>
              <a:t>Parameters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 smtClean="0"/>
              <a:t>Resources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874" y="1194939"/>
            <a:ext cx="3401938" cy="15878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773" y="857463"/>
            <a:ext cx="3089422" cy="22208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847" y="2027879"/>
            <a:ext cx="2804987" cy="27057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635" y="2620064"/>
            <a:ext cx="2635821" cy="221322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5360" y="3992939"/>
            <a:ext cx="3575977" cy="234616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963" y="3442024"/>
            <a:ext cx="3948985" cy="204451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565" y="5021562"/>
            <a:ext cx="4002537" cy="167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1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✔️ 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Naming Guidelines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</a:rPr>
              <a:t>❌ </a:t>
            </a:r>
            <a:r>
              <a:rPr lang="en-US" altLang="zh-TW" dirty="0" smtClean="0">
                <a:solidFill>
                  <a:srgbClr val="FF0000"/>
                </a:solidFill>
              </a:rPr>
              <a:t>Type </a:t>
            </a:r>
            <a:r>
              <a:rPr lang="en-US" altLang="zh-TW" dirty="0">
                <a:solidFill>
                  <a:srgbClr val="FF0000"/>
                </a:solidFill>
              </a:rPr>
              <a:t>Design </a:t>
            </a:r>
            <a:r>
              <a:rPr lang="en-US" altLang="zh-TW" dirty="0" smtClean="0">
                <a:solidFill>
                  <a:srgbClr val="FF0000"/>
                </a:solidFill>
              </a:rPr>
              <a:t>Guidelines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</a:rPr>
              <a:t>❌ </a:t>
            </a:r>
            <a:r>
              <a:rPr lang="en-US" altLang="zh-TW" dirty="0" smtClean="0">
                <a:solidFill>
                  <a:srgbClr val="FF0000"/>
                </a:solidFill>
              </a:rPr>
              <a:t>Member </a:t>
            </a:r>
            <a:r>
              <a:rPr lang="en-US" altLang="zh-TW" dirty="0">
                <a:solidFill>
                  <a:srgbClr val="FF0000"/>
                </a:solidFill>
              </a:rPr>
              <a:t>Design </a:t>
            </a:r>
            <a:r>
              <a:rPr lang="en-US" altLang="zh-TW" dirty="0" smtClean="0">
                <a:solidFill>
                  <a:srgbClr val="FF0000"/>
                </a:solidFill>
              </a:rPr>
              <a:t>Guidelines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</a:rPr>
              <a:t>❌ </a:t>
            </a:r>
            <a:r>
              <a:rPr lang="en-US" altLang="zh-TW" dirty="0" smtClean="0">
                <a:solidFill>
                  <a:srgbClr val="FF0000"/>
                </a:solidFill>
              </a:rPr>
              <a:t>Designing </a:t>
            </a:r>
            <a:r>
              <a:rPr lang="en-US" altLang="zh-TW" dirty="0">
                <a:solidFill>
                  <a:srgbClr val="FF0000"/>
                </a:solidFill>
              </a:rPr>
              <a:t>for </a:t>
            </a:r>
            <a:r>
              <a:rPr lang="en-US" altLang="zh-TW" dirty="0" smtClean="0">
                <a:solidFill>
                  <a:srgbClr val="FF0000"/>
                </a:solidFill>
              </a:rPr>
              <a:t>Extensibility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</a:rPr>
              <a:t>❌ </a:t>
            </a:r>
            <a:r>
              <a:rPr lang="en-US" altLang="zh-TW" dirty="0" smtClean="0">
                <a:solidFill>
                  <a:srgbClr val="FF0000"/>
                </a:solidFill>
              </a:rPr>
              <a:t>Design </a:t>
            </a:r>
            <a:r>
              <a:rPr lang="en-US" altLang="zh-TW" dirty="0">
                <a:solidFill>
                  <a:srgbClr val="FF0000"/>
                </a:solidFill>
              </a:rPr>
              <a:t>Guidelines for </a:t>
            </a:r>
            <a:r>
              <a:rPr lang="en-US" altLang="zh-TW" dirty="0" smtClean="0">
                <a:solidFill>
                  <a:srgbClr val="FF0000"/>
                </a:solidFill>
              </a:rPr>
              <a:t>Exceptions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</a:rPr>
              <a:t>❌ </a:t>
            </a:r>
            <a:r>
              <a:rPr lang="en-US" altLang="zh-TW" dirty="0" smtClean="0">
                <a:solidFill>
                  <a:srgbClr val="FF0000"/>
                </a:solidFill>
              </a:rPr>
              <a:t>Usage Guidelines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</a:rPr>
              <a:t>❌ </a:t>
            </a:r>
            <a:r>
              <a:rPr lang="en-US" altLang="zh-TW" dirty="0" smtClean="0">
                <a:solidFill>
                  <a:srgbClr val="FF0000"/>
                </a:solidFill>
              </a:rPr>
              <a:t>Common </a:t>
            </a:r>
            <a:r>
              <a:rPr lang="en-US" altLang="zh-TW" dirty="0">
                <a:solidFill>
                  <a:srgbClr val="FF0000"/>
                </a:solidFill>
              </a:rPr>
              <a:t>Design Patterns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TW" altLang="en-US" dirty="0" smtClean="0"/>
              <a:t>其它設計準則</a:t>
            </a:r>
            <a:endParaRPr lang="zh-TW" altLang="en-US" dirty="0"/>
          </a:p>
        </p:txBody>
      </p:sp>
      <p:sp>
        <p:nvSpPr>
          <p:cNvPr id="2" name="爆炸 2 1"/>
          <p:cNvSpPr/>
          <p:nvPr/>
        </p:nvSpPr>
        <p:spPr>
          <a:xfrm>
            <a:off x="5915981" y="4868332"/>
            <a:ext cx="4328685" cy="1921933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總共 </a:t>
            </a:r>
            <a:r>
              <a:rPr lang="en-US" altLang="zh-TW" dirty="0"/>
              <a:t>248 </a:t>
            </a:r>
            <a:r>
              <a:rPr lang="zh-TW" altLang="en-US" dirty="0"/>
              <a:t>個</a:t>
            </a:r>
            <a:r>
              <a:rPr lang="zh-TW" altLang="en-US" dirty="0" smtClean="0"/>
              <a:t>準則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4341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折磨一个程序员有多简单？5句话、4件事、3个瞬间，码农立马崩溃_代码"/>
          <p:cNvPicPr>
            <a:picLocks noGrp="1" noChangeAspect="1" noChangeArrowheads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386" y="1958975"/>
            <a:ext cx="451284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829386" y="5300133"/>
            <a:ext cx="451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只想好好寫程式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7026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Static </a:t>
            </a:r>
            <a:r>
              <a:rPr lang="en-US" altLang="zh-TW" dirty="0" smtClean="0"/>
              <a:t>code/program analysis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318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Roslynator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VSCode</a:t>
            </a:r>
            <a:r>
              <a:rPr lang="en-US" altLang="zh-TW" dirty="0" smtClean="0"/>
              <a:t> </a:t>
            </a:r>
            <a:r>
              <a:rPr lang="zh-TW" altLang="en-US" dirty="0" smtClean="0"/>
              <a:t>安裝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1785" y="2110337"/>
            <a:ext cx="5220429" cy="3505689"/>
          </a:xfrm>
          <a:prstGeom prst="rect">
            <a:avLst/>
          </a:prstGeom>
        </p:spPr>
      </p:pic>
      <p:pic>
        <p:nvPicPr>
          <p:cNvPr id="11" name="內容版面配置區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2110337"/>
            <a:ext cx="5384800" cy="323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7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Roslynator</a:t>
            </a:r>
            <a:endParaRPr lang="zh-TW" altLang="en-US" dirty="0"/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1756086"/>
            <a:ext cx="5198002" cy="4068000"/>
          </a:xfrm>
          <a:prstGeom prst="rect">
            <a:avLst/>
          </a:prstGeom>
        </p:spPr>
      </p:pic>
      <p:pic>
        <p:nvPicPr>
          <p:cNvPr id="19" name="內容版面配置區 1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756086"/>
            <a:ext cx="5384800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6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同場加映 </a:t>
            </a:r>
            <a:r>
              <a:rPr lang="en-US" altLang="zh-TW" dirty="0"/>
              <a:t>– </a:t>
            </a:r>
            <a:r>
              <a:rPr lang="en-US" altLang="zh-TW" dirty="0" err="1"/>
              <a:t>PyLint</a:t>
            </a:r>
            <a:r>
              <a:rPr lang="en-US" altLang="zh-TW" dirty="0"/>
              <a:t> </a:t>
            </a:r>
            <a:r>
              <a:rPr lang="en-US" altLang="zh-TW" dirty="0" smtClean="0"/>
              <a:t>( PEP8 )</a:t>
            </a:r>
            <a:endParaRPr lang="zh-TW" altLang="en-US" dirty="0"/>
          </a:p>
        </p:txBody>
      </p:sp>
      <p:pic>
        <p:nvPicPr>
          <p:cNvPr id="1026" name="Picture 2" descr="Linting messages in the editor and the Problems pane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7394" y="2473325"/>
            <a:ext cx="60579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58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2429933" y="1684867"/>
            <a:ext cx="6009395" cy="4004181"/>
          </a:xfrm>
          <a:prstGeom prst="rect">
            <a:avLst/>
          </a:prstGeom>
        </p:spPr>
      </p:pic>
      <p:pic>
        <p:nvPicPr>
          <p:cNvPr id="6" name="Picture 4" descr="https://gimg2.baidu.com/image_search/src=http%3A%2F%2F5b0988e595225.cdn.sohucs.com%2Fimages%2F20170925%2Fc3f33f54b4124f26917ad6df9baa78ad.jpg&amp;refer=http%3A%2F%2F5b0988e595225.cdn.sohucs.com&amp;app=2002&amp;size=f9999,10000&amp;q=a80&amp;n=0&amp;g=0n&amp;fmt=jpeg?sec=1620438161&amp;t=247b0333ea34a7f9cb5fd4c2a3623b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133" y="1684867"/>
            <a:ext cx="2783448" cy="143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形圖說文字 4"/>
          <p:cNvSpPr/>
          <p:nvPr/>
        </p:nvSpPr>
        <p:spPr>
          <a:xfrm>
            <a:off x="8506581" y="1101769"/>
            <a:ext cx="3524552" cy="2585188"/>
          </a:xfrm>
          <a:prstGeom prst="wedgeEllipseCallout">
            <a:avLst>
              <a:gd name="adj1" fmla="val -129497"/>
              <a:gd name="adj2" fmla="val 55981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806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/>
          </a:bodyPr>
          <a:lstStyle/>
          <a:p>
            <a:r>
              <a:rPr lang="zh-TW" altLang="en-US" sz="2000" dirty="0"/>
              <a:t>參考網址</a:t>
            </a:r>
            <a:endParaRPr lang="en-US" altLang="zh-TW" sz="2000" dirty="0"/>
          </a:p>
          <a:p>
            <a:r>
              <a:rPr lang="en-US" altLang="zh-TW" sz="2000" dirty="0"/>
              <a:t>https://docs.microsoft.com/zh-tw/dotnet/csharp/codedoc</a:t>
            </a:r>
          </a:p>
          <a:p>
            <a:endParaRPr lang="en-US" altLang="zh-TW" sz="2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Documentation (C#)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567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一般程式註解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altLang="zh-TW" sz="1400" dirty="0">
                <a:solidFill>
                  <a:srgbClr val="6A9955"/>
                </a:solidFill>
                <a:latin typeface="Consolas" panose="020B0609020204030204" pitchFamily="49" charset="0"/>
              </a:rPr>
              <a:t>/*</a:t>
            </a:r>
            <a:endParaRPr lang="en-US" altLang="zh-TW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400" dirty="0">
                <a:solidFill>
                  <a:srgbClr val="6A9955"/>
                </a:solidFill>
                <a:latin typeface="Consolas" panose="020B0609020204030204" pitchFamily="49" charset="0"/>
              </a:rPr>
              <a:t>    The main Math class</a:t>
            </a:r>
            <a:endParaRPr lang="en-US" altLang="zh-TW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400" dirty="0">
                <a:solidFill>
                  <a:srgbClr val="6A9955"/>
                </a:solidFill>
                <a:latin typeface="Consolas" panose="020B0609020204030204" pitchFamily="49" charset="0"/>
              </a:rPr>
              <a:t>    Contains all methods for performing basic math functions</a:t>
            </a:r>
            <a:endParaRPr lang="en-US" altLang="zh-TW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400" dirty="0">
                <a:solidFill>
                  <a:srgbClr val="6A9955"/>
                </a:solidFill>
                <a:latin typeface="Consolas" panose="020B0609020204030204" pitchFamily="49" charset="0"/>
              </a:rPr>
              <a:t>*/</a:t>
            </a:r>
            <a:endParaRPr lang="en-US" altLang="zh-TW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4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sz="14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sz="1400" dirty="0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endParaRPr lang="en-US" altLang="zh-TW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Adds two integers and returns the result</a:t>
            </a:r>
            <a:endParaRPr lang="en-US" altLang="zh-TW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sz="14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sz="14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sz="14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sz="14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sz="14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TW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If any parameter is equal to the max value of an integer</a:t>
            </a:r>
            <a:endParaRPr lang="en-US" altLang="zh-TW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TW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and the other is greater than zero</a:t>
            </a:r>
            <a:endParaRPr lang="en-US" altLang="zh-TW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((</a:t>
            </a:r>
            <a:r>
              <a:rPr lang="en-US" altLang="zh-TW" sz="14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altLang="zh-TW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MaxValue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</a:t>
            </a:r>
            <a:r>
              <a:rPr lang="en-US" altLang="zh-TW" sz="14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 || (</a:t>
            </a:r>
            <a:r>
              <a:rPr lang="en-US" altLang="zh-TW" sz="14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altLang="zh-TW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MaxValue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</a:t>
            </a:r>
            <a:r>
              <a:rPr lang="en-US" altLang="zh-TW" sz="14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altLang="zh-TW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throw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altLang="zh-TW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OverflowException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sz="14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zh-TW" sz="14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752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XML </a:t>
            </a:r>
            <a:r>
              <a:rPr lang="zh-TW" altLang="en-US" dirty="0"/>
              <a:t>文件註解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fontScale="70000" lnSpcReduction="20000"/>
          </a:bodyPr>
          <a:lstStyle/>
          <a:p>
            <a:endParaRPr lang="en-US" altLang="zh-TW" dirty="0" smtClean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///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summary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The main Math class.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Contains all methods for performing basic math functions.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summary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summary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Adds two integers and returns the result.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summary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 If any parameter is equal to the max value of an integer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 and the other is greater than zero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((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altLang="zh-TW" dirty="0" err="1">
                <a:solidFill>
                  <a:srgbClr val="9CDCFE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9CDCFE"/>
                </a:solidFill>
                <a:latin typeface="Consolas" panose="020B0609020204030204" pitchFamily="49" charset="0"/>
              </a:rPr>
              <a:t>MaxValue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 || (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altLang="zh-TW" dirty="0" err="1">
                <a:solidFill>
                  <a:srgbClr val="9CDCFE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9CDCFE"/>
                </a:solidFill>
                <a:latin typeface="Consolas" panose="020B0609020204030204" pitchFamily="49" charset="0"/>
              </a:rPr>
              <a:t>MaxValue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throw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4EC9B0"/>
                </a:solidFill>
                <a:latin typeface="Consolas" panose="020B0609020204030204" pitchFamily="49" charset="0"/>
              </a:rPr>
              <a:t>OverflowException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104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XML </a:t>
            </a:r>
            <a:r>
              <a:rPr lang="zh-TW" altLang="en-US" dirty="0"/>
              <a:t>文件註解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XML </a:t>
            </a:r>
            <a:r>
              <a:rPr lang="zh-TW" altLang="en-US" dirty="0"/>
              <a:t>文件註解使用三個正斜線 </a:t>
            </a:r>
            <a:r>
              <a:rPr lang="en-US" altLang="zh-TW" dirty="0"/>
              <a:t>(///) </a:t>
            </a:r>
            <a:r>
              <a:rPr lang="zh-TW" altLang="en-US" dirty="0"/>
              <a:t>和 </a:t>
            </a:r>
            <a:r>
              <a:rPr lang="en-US" altLang="zh-TW" dirty="0"/>
              <a:t>XML </a:t>
            </a:r>
            <a:r>
              <a:rPr lang="zh-TW" altLang="en-US" dirty="0"/>
              <a:t>格式化註解主體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在 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PropertyGroup</a:t>
            </a:r>
            <a:r>
              <a:rPr lang="en-US" altLang="zh-TW" dirty="0" smtClean="0"/>
              <a:t>&gt;.</a:t>
            </a:r>
            <a:r>
              <a:rPr lang="en-US" altLang="zh-TW" dirty="0" err="1"/>
              <a:t>csproj</a:t>
            </a:r>
            <a:r>
              <a:rPr lang="en-US" altLang="zh-TW" dirty="0"/>
              <a:t> </a:t>
            </a:r>
            <a:r>
              <a:rPr lang="zh-TW" altLang="en-US" dirty="0"/>
              <a:t>專案檔的</a:t>
            </a:r>
            <a:r>
              <a:rPr lang="zh-TW" altLang="en-US" dirty="0" smtClean="0"/>
              <a:t>區段新增下列區段：</a:t>
            </a:r>
            <a:endParaRPr lang="en-US" altLang="zh-TW" dirty="0" smtClean="0"/>
          </a:p>
          <a:p>
            <a:endParaRPr lang="en-US" altLang="zh-TW" dirty="0" smtClean="0"/>
          </a:p>
          <a:p>
            <a:pPr lvl="1"/>
            <a:r>
              <a:rPr lang="en-US" altLang="zh-TW" sz="1600" dirty="0"/>
              <a:t>&lt;</a:t>
            </a:r>
            <a:r>
              <a:rPr lang="en-US" altLang="zh-TW" sz="1600" dirty="0" err="1"/>
              <a:t>GenerateDocumentationFile</a:t>
            </a:r>
            <a:r>
              <a:rPr lang="en-US" altLang="zh-TW" sz="1600" dirty="0"/>
              <a:t>&gt;true&lt;/</a:t>
            </a:r>
            <a:r>
              <a:rPr lang="en-US" altLang="zh-TW" sz="1600" dirty="0" err="1"/>
              <a:t>GenerateDocumentationFile</a:t>
            </a:r>
            <a:r>
              <a:rPr lang="en-US" altLang="zh-TW" sz="1600" dirty="0" smtClean="0"/>
              <a:t>&gt;</a:t>
            </a:r>
          </a:p>
          <a:p>
            <a:pPr lvl="1"/>
            <a:r>
              <a:rPr lang="en-US" altLang="zh-TW" dirty="0" smtClean="0"/>
              <a:t>or</a:t>
            </a:r>
          </a:p>
          <a:p>
            <a:pPr lvl="1"/>
            <a:r>
              <a:rPr lang="en-US" altLang="zh-TW" sz="1600" dirty="0" smtClean="0"/>
              <a:t>&lt;</a:t>
            </a:r>
            <a:r>
              <a:rPr lang="en-US" altLang="zh-TW" sz="1600" dirty="0" err="1"/>
              <a:t>DocumentationFile</a:t>
            </a:r>
            <a:r>
              <a:rPr lang="en-US" altLang="zh-TW" sz="1600" dirty="0"/>
              <a:t>&gt;bin\$(Configuration)\$(</a:t>
            </a:r>
            <a:r>
              <a:rPr lang="en-US" altLang="zh-TW" sz="1600" dirty="0" err="1"/>
              <a:t>TargetFramework</a:t>
            </a:r>
            <a:r>
              <a:rPr lang="en-US" altLang="zh-TW" sz="1600" dirty="0"/>
              <a:t>)\$(</a:t>
            </a:r>
            <a:r>
              <a:rPr lang="en-US" altLang="zh-TW" sz="1600" dirty="0" err="1"/>
              <a:t>AssemblyName</a:t>
            </a:r>
            <a:r>
              <a:rPr lang="en-US" altLang="zh-TW" sz="1600" dirty="0"/>
              <a:t>).xml&lt;/</a:t>
            </a:r>
            <a:r>
              <a:rPr lang="en-US" altLang="zh-TW" sz="1600" dirty="0" err="1"/>
              <a:t>DocumentationFile</a:t>
            </a:r>
            <a:r>
              <a:rPr lang="en-US" altLang="zh-TW" sz="1600" dirty="0" smtClean="0"/>
              <a:t>&gt;</a:t>
            </a:r>
            <a:endParaRPr lang="en-US" altLang="zh-TW" sz="1600" dirty="0"/>
          </a:p>
          <a:p>
            <a:endParaRPr lang="en-US" altLang="zh-TW" dirty="0" smtClean="0"/>
          </a:p>
          <a:p>
            <a:r>
              <a:rPr lang="zh-TW" altLang="en-US" dirty="0" smtClean="0"/>
              <a:t>編譯完後會產生 </a:t>
            </a:r>
            <a:r>
              <a:rPr lang="en-US" altLang="zh-TW" dirty="0" smtClean="0"/>
              <a:t>$(</a:t>
            </a:r>
            <a:r>
              <a:rPr lang="en-US" altLang="zh-TW" dirty="0"/>
              <a:t>AssemblyName).</a:t>
            </a:r>
            <a:r>
              <a:rPr lang="en-US" altLang="zh-TW" dirty="0" smtClean="0"/>
              <a:t>xml </a:t>
            </a:r>
            <a:r>
              <a:rPr lang="zh-TW" altLang="en-US" dirty="0" smtClean="0"/>
              <a:t>檔。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20" y="2520305"/>
            <a:ext cx="895475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4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文件註解的功用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/>
              <a:t>即時的提示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API </a:t>
            </a:r>
            <a:r>
              <a:rPr lang="zh-TW" altLang="en-US" dirty="0" smtClean="0"/>
              <a:t>文件的自動生成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DocFx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86" y="2500225"/>
            <a:ext cx="5858693" cy="124794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20" y="4576105"/>
            <a:ext cx="6820852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6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開啟功能設定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20" y="1868828"/>
            <a:ext cx="3010320" cy="354379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67" y="3101286"/>
            <a:ext cx="7392522" cy="3640762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3581400" y="2404533"/>
            <a:ext cx="1117600" cy="8636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5071533" y="3462867"/>
            <a:ext cx="1202267" cy="25400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94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標籤說明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&lt;summary&gt;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	</a:t>
            </a:r>
            <a:r>
              <a:rPr lang="zh-TW" altLang="en-US" dirty="0" smtClean="0"/>
              <a:t>類型</a:t>
            </a:r>
            <a:r>
              <a:rPr lang="zh-TW" altLang="en-US" dirty="0"/>
              <a:t>或成員的說明。</a:t>
            </a:r>
          </a:p>
          <a:p>
            <a:pPr>
              <a:lnSpc>
                <a:spcPct val="120000"/>
              </a:lnSpc>
            </a:pPr>
            <a:r>
              <a:rPr lang="en-US" altLang="zh-TW" sz="3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&lt;remarks&gt;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	</a:t>
            </a:r>
            <a:r>
              <a:rPr lang="zh-TW" altLang="en-US" dirty="0" smtClean="0"/>
              <a:t>補充</a:t>
            </a:r>
            <a:r>
              <a:rPr lang="zh-TW" altLang="en-US" dirty="0"/>
              <a:t> </a:t>
            </a:r>
            <a:r>
              <a:rPr lang="en-US" altLang="zh-TW" dirty="0"/>
              <a:t>&lt;summary&gt; </a:t>
            </a:r>
            <a:r>
              <a:rPr lang="zh-TW" altLang="en-US" dirty="0"/>
              <a:t>的類型或成員的相關資訊。</a:t>
            </a:r>
          </a:p>
          <a:p>
            <a:pPr>
              <a:lnSpc>
                <a:spcPct val="120000"/>
              </a:lnSpc>
            </a:pPr>
            <a:r>
              <a:rPr lang="en-US" altLang="zh-TW" sz="3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&lt;returns&gt;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	</a:t>
            </a:r>
            <a:r>
              <a:rPr lang="zh-TW" altLang="en-US" dirty="0" smtClean="0"/>
              <a:t>方法</a:t>
            </a:r>
            <a:r>
              <a:rPr lang="zh-TW" altLang="en-US" dirty="0"/>
              <a:t>的傳回值。</a:t>
            </a:r>
          </a:p>
          <a:p>
            <a:pPr>
              <a:lnSpc>
                <a:spcPct val="120000"/>
              </a:lnSpc>
            </a:pPr>
            <a:r>
              <a:rPr lang="en-US" altLang="zh-TW" sz="3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&lt;value&gt;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	</a:t>
            </a:r>
            <a:r>
              <a:rPr lang="zh-TW" altLang="en-US" dirty="0" smtClean="0"/>
              <a:t>類似於</a:t>
            </a:r>
            <a:r>
              <a:rPr lang="zh-TW" altLang="en-US" dirty="0"/>
              <a:t> </a:t>
            </a:r>
            <a:r>
              <a:rPr lang="en-US" altLang="zh-TW" dirty="0"/>
              <a:t>&lt;returns&gt; </a:t>
            </a:r>
            <a:r>
              <a:rPr lang="zh-TW" altLang="en-US" dirty="0"/>
              <a:t>標記，但用在屬性上。</a:t>
            </a:r>
          </a:p>
          <a:p>
            <a:pPr>
              <a:lnSpc>
                <a:spcPct val="120000"/>
              </a:lnSpc>
            </a:pPr>
            <a:r>
              <a:rPr lang="en-US" altLang="zh-TW" sz="3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&lt;example&gt;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	</a:t>
            </a:r>
            <a:r>
              <a:rPr lang="zh-TW" altLang="en-US" dirty="0" smtClean="0"/>
              <a:t>舉例</a:t>
            </a:r>
            <a:r>
              <a:rPr lang="zh-TW" altLang="en-US" dirty="0"/>
              <a:t>，一般包含 </a:t>
            </a:r>
            <a:r>
              <a:rPr lang="en-US" altLang="zh-TW" dirty="0"/>
              <a:t>&lt;code&gt;&lt;/code&gt;</a:t>
            </a:r>
            <a:r>
              <a:rPr lang="zh-TW" altLang="en-US" dirty="0"/>
              <a:t>子標籤。</a:t>
            </a:r>
          </a:p>
          <a:p>
            <a:pPr>
              <a:lnSpc>
                <a:spcPct val="120000"/>
              </a:lnSpc>
            </a:pPr>
            <a:r>
              <a:rPr lang="en-US" altLang="zh-TW" sz="3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&lt;para&gt;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	</a:t>
            </a:r>
            <a:r>
              <a:rPr lang="zh-TW" altLang="en-US" dirty="0" smtClean="0"/>
              <a:t>段落</a:t>
            </a:r>
            <a:r>
              <a:rPr lang="zh-TW" altLang="en-US" dirty="0"/>
              <a:t>，一般用在其它的標籤內，如 </a:t>
            </a:r>
            <a:r>
              <a:rPr lang="en-US" altLang="zh-TW" dirty="0"/>
              <a:t>&lt;remarks&gt;</a:t>
            </a:r>
            <a:r>
              <a:rPr lang="zh-TW" altLang="en-US" dirty="0"/>
              <a:t>。</a:t>
            </a:r>
          </a:p>
          <a:p>
            <a:pPr>
              <a:lnSpc>
                <a:spcPct val="120000"/>
              </a:lnSpc>
            </a:pPr>
            <a:r>
              <a:rPr lang="en-US" altLang="zh-TW" sz="3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&lt;c&gt;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	</a:t>
            </a:r>
            <a:r>
              <a:rPr lang="zh-TW" altLang="en-US" dirty="0" smtClean="0"/>
              <a:t>行</a:t>
            </a:r>
            <a:r>
              <a:rPr lang="zh-TW" altLang="en-US" dirty="0"/>
              <a:t>內的</a:t>
            </a:r>
            <a:r>
              <a:rPr lang="zh-TW" altLang="en-US" dirty="0" smtClean="0"/>
              <a:t>程式碼標記。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en-US" altLang="zh-TW" sz="3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&lt;exception&gt;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	</a:t>
            </a:r>
            <a:r>
              <a:rPr lang="zh-TW" altLang="en-US" dirty="0"/>
              <a:t>讓開發人員知道方法可以擲回特定例外狀況。 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sz="3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&lt;see&gt;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	</a:t>
            </a:r>
            <a:r>
              <a:rPr lang="zh-TW" altLang="en-US" dirty="0" smtClean="0"/>
              <a:t>連結</a:t>
            </a:r>
            <a:r>
              <a:rPr lang="zh-TW" altLang="en-US" dirty="0"/>
              <a:t>到其它項目</a:t>
            </a:r>
          </a:p>
          <a:p>
            <a:pPr>
              <a:lnSpc>
                <a:spcPct val="120000"/>
              </a:lnSpc>
            </a:pPr>
            <a:r>
              <a:rPr lang="en-US" altLang="zh-TW" sz="3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</a:t>
            </a:r>
            <a:r>
              <a:rPr lang="en-US" altLang="zh-TW" sz="3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seealso</a:t>
            </a:r>
            <a:r>
              <a:rPr lang="en-US" altLang="zh-TW" sz="3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	</a:t>
            </a:r>
            <a:r>
              <a:rPr lang="zh-TW" altLang="en-US" dirty="0" smtClean="0"/>
              <a:t>連結</a:t>
            </a:r>
            <a:r>
              <a:rPr lang="zh-TW" altLang="en-US" dirty="0"/>
              <a:t>到其它參考項目</a:t>
            </a:r>
          </a:p>
          <a:p>
            <a:pPr>
              <a:lnSpc>
                <a:spcPct val="120000"/>
              </a:lnSpc>
            </a:pPr>
            <a:r>
              <a:rPr lang="en-US" altLang="zh-TW" sz="3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</a:t>
            </a:r>
            <a:r>
              <a:rPr lang="en-US" altLang="zh-TW" sz="3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param</a:t>
            </a:r>
            <a:r>
              <a:rPr lang="en-US" altLang="zh-TW" sz="3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	</a:t>
            </a:r>
            <a:r>
              <a:rPr lang="zh-TW" altLang="en-US" dirty="0" smtClean="0"/>
              <a:t>描述</a:t>
            </a:r>
            <a:r>
              <a:rPr lang="zh-TW" altLang="en-US" dirty="0"/>
              <a:t>方法的參數</a:t>
            </a:r>
          </a:p>
          <a:p>
            <a:pPr>
              <a:lnSpc>
                <a:spcPct val="120000"/>
              </a:lnSpc>
            </a:pPr>
            <a:r>
              <a:rPr lang="en-US" altLang="zh-TW" sz="3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</a:t>
            </a:r>
            <a:r>
              <a:rPr lang="en-US" altLang="zh-TW" sz="3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typeparam</a:t>
            </a:r>
            <a:r>
              <a:rPr lang="en-US" altLang="zh-TW" sz="3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	</a:t>
            </a:r>
            <a:r>
              <a:rPr lang="zh-TW" altLang="en-US" dirty="0" smtClean="0"/>
              <a:t>描述</a:t>
            </a:r>
            <a:r>
              <a:rPr lang="zh-TW" altLang="en-US" dirty="0"/>
              <a:t>泛型型別或方法參數。</a:t>
            </a:r>
          </a:p>
          <a:p>
            <a:pPr>
              <a:lnSpc>
                <a:spcPct val="120000"/>
              </a:lnSpc>
            </a:pPr>
            <a:r>
              <a:rPr lang="en-US" altLang="zh-TW" sz="3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</a:t>
            </a:r>
            <a:r>
              <a:rPr lang="en-US" altLang="zh-TW" sz="3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paramref</a:t>
            </a:r>
            <a:r>
              <a:rPr lang="en-US" altLang="zh-TW" sz="3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	</a:t>
            </a:r>
            <a:r>
              <a:rPr lang="zh-TW" altLang="en-US" dirty="0" smtClean="0"/>
              <a:t>在</a:t>
            </a:r>
            <a:r>
              <a:rPr lang="zh-TW" altLang="en-US" dirty="0"/>
              <a:t>  </a:t>
            </a:r>
            <a:r>
              <a:rPr lang="en-US" altLang="zh-TW" dirty="0"/>
              <a:t>&lt;summary&gt; </a:t>
            </a:r>
            <a:r>
              <a:rPr lang="zh-TW" altLang="en-US" dirty="0"/>
              <a:t>中說明參數時使用。</a:t>
            </a:r>
          </a:p>
          <a:p>
            <a:pPr>
              <a:lnSpc>
                <a:spcPct val="120000"/>
              </a:lnSpc>
            </a:pPr>
            <a:r>
              <a:rPr lang="en-US" altLang="zh-TW" sz="3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</a:t>
            </a:r>
            <a:r>
              <a:rPr lang="en-US" altLang="zh-TW" sz="3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typeparamref</a:t>
            </a:r>
            <a:r>
              <a:rPr lang="en-US" altLang="zh-TW" sz="3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	</a:t>
            </a:r>
            <a:r>
              <a:rPr lang="zh-TW" altLang="en-US" dirty="0" smtClean="0"/>
              <a:t>在</a:t>
            </a:r>
            <a:r>
              <a:rPr lang="zh-TW" altLang="en-US" dirty="0"/>
              <a:t>  </a:t>
            </a:r>
            <a:r>
              <a:rPr lang="en-US" altLang="zh-TW" dirty="0"/>
              <a:t>&lt;summary&gt; </a:t>
            </a:r>
            <a:r>
              <a:rPr lang="zh-TW" altLang="en-US" dirty="0"/>
              <a:t>中說明參數時使用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en-US" altLang="zh-TW" sz="3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&lt;list&gt;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	</a:t>
            </a:r>
            <a:r>
              <a:rPr lang="zh-TW" altLang="en-US" dirty="0" smtClean="0"/>
              <a:t>將資訊</a:t>
            </a:r>
            <a:r>
              <a:rPr lang="zh-TW" altLang="en-US" dirty="0"/>
              <a:t>格式化為排序的清單、未排序的清單或資料表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en-US" altLang="zh-TW" sz="3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</a:t>
            </a:r>
            <a:r>
              <a:rPr lang="en-US" altLang="zh-TW" sz="3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inheritdoc</a:t>
            </a:r>
            <a:r>
              <a:rPr lang="en-US" altLang="zh-TW" sz="3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	</a:t>
            </a:r>
            <a:r>
              <a:rPr lang="zh-TW" altLang="en-US" dirty="0" smtClean="0"/>
              <a:t>從父類</a:t>
            </a:r>
            <a:r>
              <a:rPr lang="zh-TW" altLang="en-US" dirty="0"/>
              <a:t>、介面和類似的方法繼承 </a:t>
            </a:r>
            <a:r>
              <a:rPr lang="en-US" altLang="zh-TW" dirty="0"/>
              <a:t>XML </a:t>
            </a:r>
            <a:r>
              <a:rPr lang="zh-TW" altLang="en-US" dirty="0" smtClean="0"/>
              <a:t>文件說明。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95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使用範例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solidFill>
            <a:schemeClr val="tx1"/>
          </a:solidFill>
        </p:spPr>
        <p:txBody>
          <a:bodyPr>
            <a:normAutofit fontScale="25000" lnSpcReduction="20000"/>
          </a:bodyPr>
          <a:lstStyle/>
          <a:p>
            <a:endParaRPr lang="en-US" altLang="zh-TW" dirty="0" smtClean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///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summary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Adds two integers and returns the result.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summary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returns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The sum of two integers.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returns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example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code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 err="1" smtClean="0">
                <a:solidFill>
                  <a:srgbClr val="6A9955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 c = </a:t>
            </a:r>
            <a:r>
              <a:rPr lang="en-US" altLang="zh-TW" dirty="0" err="1">
                <a:solidFill>
                  <a:srgbClr val="6A9955"/>
                </a:solidFill>
                <a:latin typeface="Consolas" panose="020B0609020204030204" pitchFamily="49" charset="0"/>
              </a:rPr>
              <a:t>Math.Add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(4, 5);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if (c &gt; 10)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{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    </a:t>
            </a:r>
            <a:r>
              <a:rPr lang="en-US" altLang="zh-TW" dirty="0" err="1" smtClean="0">
                <a:solidFill>
                  <a:srgbClr val="6A9955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TW" dirty="0" smtClean="0">
                <a:solidFill>
                  <a:srgbClr val="6A9955"/>
                </a:solidFill>
                <a:latin typeface="Consolas" panose="020B0609020204030204" pitchFamily="49" charset="0"/>
              </a:rPr>
              <a:t>©;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}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code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example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exception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cref</a:t>
            </a:r>
            <a:r>
              <a:rPr lang="en-US" altLang="zh-TW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“System.OverflowException”</a:t>
            </a:r>
            <a:r>
              <a:rPr lang="en-US" altLang="zh-TW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dirty="0" smtClean="0">
                <a:solidFill>
                  <a:srgbClr val="6A9955"/>
                </a:solidFill>
                <a:latin typeface="Consolas" panose="020B0609020204030204" pitchFamily="49" charset="0"/>
              </a:rPr>
              <a:t>Thrown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 when one parameter is max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and the other is greater than 0.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exception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See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see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 err="1">
                <a:solidFill>
                  <a:srgbClr val="9CDCFE"/>
                </a:solidFill>
                <a:latin typeface="Consolas" panose="020B0609020204030204" pitchFamily="49" charset="0"/>
              </a:rPr>
              <a:t>cref</a:t>
            </a:r>
            <a:r>
              <a:rPr lang="en-US" altLang="zh-TW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</a:t>
            </a:r>
            <a:r>
              <a:rPr lang="en-US" altLang="zh-TW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Math.Add</a:t>
            </a:r>
            <a:r>
              <a:rPr lang="en-US" altLang="zh-TW" dirty="0" smtClean="0">
                <a:solidFill>
                  <a:srgbClr val="CE9178"/>
                </a:solidFill>
                <a:latin typeface="Consolas" panose="020B0609020204030204" pitchFamily="49" charset="0"/>
              </a:rPr>
              <a:t>(double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, double</a:t>
            </a:r>
            <a:r>
              <a:rPr lang="en-US" altLang="zh-TW" dirty="0" smtClean="0">
                <a:solidFill>
                  <a:srgbClr val="CE9178"/>
                </a:solidFill>
                <a:latin typeface="Consolas" panose="020B0609020204030204" pitchFamily="49" charset="0"/>
              </a:rPr>
              <a:t>)”</a:t>
            </a:r>
            <a:r>
              <a:rPr lang="en-US" altLang="zh-TW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 to add doubles.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((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altLang="zh-TW" dirty="0" err="1">
                <a:solidFill>
                  <a:srgbClr val="9CDCFE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9CDCFE"/>
                </a:solidFill>
                <a:latin typeface="Consolas" panose="020B0609020204030204" pitchFamily="49" charset="0"/>
              </a:rPr>
              <a:t>MaxValue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 || (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altLang="zh-TW" dirty="0" err="1">
                <a:solidFill>
                  <a:srgbClr val="9CDCFE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9CDCFE"/>
                </a:solidFill>
                <a:latin typeface="Consolas" panose="020B0609020204030204" pitchFamily="49" charset="0"/>
              </a:rPr>
              <a:t>MaxValue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throw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4EC9B0"/>
                </a:solidFill>
                <a:latin typeface="Consolas" panose="020B0609020204030204" pitchFamily="49" charset="0"/>
              </a:rPr>
              <a:t>OverflowException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599" y="1600201"/>
            <a:ext cx="5579533" cy="4525963"/>
          </a:xfrm>
          <a:solidFill>
            <a:schemeClr val="tx1"/>
          </a:solidFill>
        </p:spPr>
        <p:txBody>
          <a:bodyPr>
            <a:normAutofit fontScale="25000" lnSpcReduction="20000"/>
          </a:bodyPr>
          <a:lstStyle/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 Subtracts an integer from another and returns the result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summary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Subtracts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paramref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 from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paramref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 and returns the result.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summary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returns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The difference between two integers.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returns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example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code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 err="1">
                <a:solidFill>
                  <a:srgbClr val="6A9955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 c = </a:t>
            </a:r>
            <a:r>
              <a:rPr lang="en-US" altLang="zh-TW" dirty="0" err="1">
                <a:solidFill>
                  <a:srgbClr val="6A9955"/>
                </a:solidFill>
                <a:latin typeface="Consolas" panose="020B0609020204030204" pitchFamily="49" charset="0"/>
              </a:rPr>
              <a:t>Math.Subtract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(4, 5);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if (c &gt; 1)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{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    Console.WriteLine(c);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}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code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example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See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see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 err="1">
                <a:solidFill>
                  <a:srgbClr val="9CDCFE"/>
                </a:solidFill>
                <a:latin typeface="Consolas" panose="020B0609020204030204" pitchFamily="49" charset="0"/>
              </a:rPr>
              <a:t>cref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Math.Subtract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(double, double)"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 to subtract doubles.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seealso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 err="1">
                <a:solidFill>
                  <a:srgbClr val="9CDCFE"/>
                </a:solidFill>
                <a:latin typeface="Consolas" panose="020B0609020204030204" pitchFamily="49" charset="0"/>
              </a:rPr>
              <a:t>cref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"Math.Add(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seealso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 err="1">
                <a:solidFill>
                  <a:srgbClr val="9CDCFE"/>
                </a:solidFill>
                <a:latin typeface="Consolas" panose="020B0609020204030204" pitchFamily="49" charset="0"/>
              </a:rPr>
              <a:t>cref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Math.Multiply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seealso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 err="1">
                <a:solidFill>
                  <a:srgbClr val="9CDCFE"/>
                </a:solidFill>
                <a:latin typeface="Consolas" panose="020B0609020204030204" pitchFamily="49" charset="0"/>
              </a:rPr>
              <a:t>cref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Math.Divide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param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An integer.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param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param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dirty="0">
                <a:solidFill>
                  <a:srgbClr val="6A9955"/>
                </a:solidFill>
                <a:latin typeface="Consolas" panose="020B0609020204030204" pitchFamily="49" charset="0"/>
              </a:rPr>
              <a:t>An integer.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param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Subtract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- 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520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其它建議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為保持一致性，應該記錄所有公開可見的類型和其成員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私用成員也可以使用 </a:t>
            </a:r>
            <a:r>
              <a:rPr lang="en-US" altLang="zh-TW" dirty="0"/>
              <a:t>XML </a:t>
            </a:r>
            <a:r>
              <a:rPr lang="zh-TW" altLang="en-US" dirty="0" smtClean="0"/>
              <a:t>註解。 </a:t>
            </a:r>
            <a:r>
              <a:rPr lang="zh-TW" altLang="en-US" dirty="0"/>
              <a:t>不過，這樣會</a:t>
            </a:r>
            <a:r>
              <a:rPr lang="zh-TW" altLang="en-US" dirty="0" smtClean="0"/>
              <a:t>公開內部 </a:t>
            </a:r>
            <a:r>
              <a:rPr lang="en-US" altLang="zh-TW" dirty="0"/>
              <a:t>(</a:t>
            </a:r>
            <a:r>
              <a:rPr lang="zh-TW" altLang="en-US" dirty="0"/>
              <a:t>可能是機密</a:t>
            </a:r>
            <a:r>
              <a:rPr lang="en-US" altLang="zh-TW" dirty="0"/>
              <a:t>) </a:t>
            </a:r>
            <a:r>
              <a:rPr lang="zh-TW" altLang="en-US" dirty="0"/>
              <a:t>運作。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類型和其成員最少應該具有 </a:t>
            </a:r>
            <a:r>
              <a:rPr lang="en-US" altLang="zh-TW" dirty="0"/>
              <a:t>&lt;summary&gt; </a:t>
            </a:r>
            <a:r>
              <a:rPr lang="zh-TW" altLang="en-US" dirty="0"/>
              <a:t>標記，因為 </a:t>
            </a:r>
            <a:r>
              <a:rPr lang="en-US" altLang="zh-TW" dirty="0"/>
              <a:t>IntelliSense </a:t>
            </a:r>
            <a:r>
              <a:rPr lang="zh-TW" altLang="en-US" dirty="0"/>
              <a:t>需要其內容。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應該</a:t>
            </a:r>
            <a:r>
              <a:rPr lang="zh-TW" altLang="en-US" dirty="0" smtClean="0"/>
              <a:t>使用完整</a:t>
            </a:r>
            <a:r>
              <a:rPr lang="zh-TW" altLang="en-US" dirty="0"/>
              <a:t>句子來撰寫文件文字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830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有關自動生成文件的說明，有機會下期再做一份報告來說明！！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DocFx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274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4570855" y="1996864"/>
            <a:ext cx="5029902" cy="3019846"/>
          </a:xfrm>
          <a:prstGeom prst="rect">
            <a:avLst/>
          </a:prstGeom>
        </p:spPr>
      </p:pic>
      <p:sp>
        <p:nvSpPr>
          <p:cNvPr id="10" name="爆炸 1 9"/>
          <p:cNvSpPr/>
          <p:nvPr/>
        </p:nvSpPr>
        <p:spPr>
          <a:xfrm>
            <a:off x="3334721" y="1058332"/>
            <a:ext cx="2472267" cy="1481667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最終進化</a:t>
            </a:r>
          </a:p>
        </p:txBody>
      </p:sp>
    </p:spTree>
    <p:extLst>
      <p:ext uri="{BB962C8B-B14F-4D97-AF65-F5344CB8AC3E}">
        <p14:creationId xmlns:p14="http://schemas.microsoft.com/office/powerpoint/2010/main" val="1808029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/>
          </a:bodyPr>
          <a:lstStyle/>
          <a:p>
            <a:r>
              <a:rPr lang="zh-TW" altLang="en-US" sz="2000" dirty="0"/>
              <a:t>參考網址</a:t>
            </a:r>
            <a:endParaRPr lang="en-US" altLang="zh-TW" sz="2000" dirty="0"/>
          </a:p>
          <a:p>
            <a:r>
              <a:rPr lang="en-US" altLang="zh-TW" sz="2000" dirty="0"/>
              <a:t>https://github.com/nlog/nlog/wiki/Tutorial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Log (C#)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309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Log Levels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2600" b="1" dirty="0" smtClean="0">
                <a:solidFill>
                  <a:schemeClr val="accent1">
                    <a:lumMod val="75000"/>
                  </a:schemeClr>
                </a:solidFill>
              </a:rPr>
              <a:t>Trace</a:t>
            </a:r>
          </a:p>
          <a:p>
            <a:pPr marL="800100" lvl="1" indent="-342900">
              <a:buFont typeface="Gill Sans MT" panose="020B0502020104020203" pitchFamily="34" charset="0"/>
              <a:buChar char="–"/>
            </a:pPr>
            <a:r>
              <a:rPr lang="en-US" altLang="zh-TW" dirty="0" smtClean="0"/>
              <a:t>Very </a:t>
            </a:r>
            <a:r>
              <a:rPr lang="en-US" altLang="zh-TW" dirty="0"/>
              <a:t>detailed logs, which may include high-volume information such as protocol payloads. This log level is typically only enabled during </a:t>
            </a:r>
            <a:r>
              <a:rPr lang="en-US" altLang="zh-TW" dirty="0" smtClean="0"/>
              <a:t>development.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600" b="1" dirty="0">
                <a:solidFill>
                  <a:schemeClr val="accent1">
                    <a:lumMod val="75000"/>
                  </a:schemeClr>
                </a:solidFill>
              </a:rPr>
              <a:t>Debug</a:t>
            </a:r>
          </a:p>
          <a:p>
            <a:pPr marL="800100" lvl="1" indent="-342900">
              <a:buFont typeface="Gill Sans MT" panose="020B0502020104020203" pitchFamily="34" charset="0"/>
              <a:buChar char="–"/>
            </a:pPr>
            <a:r>
              <a:rPr lang="en-US" altLang="zh-TW" dirty="0"/>
              <a:t>Debugging information, less detailed than trace, typically not enabled in production environment.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600" b="1" dirty="0">
                <a:solidFill>
                  <a:schemeClr val="accent3">
                    <a:lumMod val="75000"/>
                  </a:schemeClr>
                </a:solidFill>
              </a:rPr>
              <a:t>Info</a:t>
            </a:r>
          </a:p>
          <a:p>
            <a:pPr marL="800100" lvl="1" indent="-342900">
              <a:buFont typeface="Gill Sans MT" panose="020B0502020104020203" pitchFamily="34" charset="0"/>
              <a:buChar char="–"/>
            </a:pPr>
            <a:r>
              <a:rPr lang="en-US" altLang="zh-TW" dirty="0"/>
              <a:t>Information messages, which are normally enabled in production environment.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600" b="1" dirty="0">
                <a:solidFill>
                  <a:schemeClr val="accent3">
                    <a:lumMod val="75000"/>
                  </a:schemeClr>
                </a:solidFill>
              </a:rPr>
              <a:t>Warn</a:t>
            </a:r>
          </a:p>
          <a:p>
            <a:pPr marL="800100" lvl="1" indent="-342900">
              <a:buFont typeface="Gill Sans MT" panose="020B0502020104020203" pitchFamily="34" charset="0"/>
              <a:buChar char="–"/>
            </a:pPr>
            <a:r>
              <a:rPr lang="en-US" altLang="zh-TW" dirty="0"/>
              <a:t>Warning messages, typically for non-critical issues, which can be recovered or which are temporary </a:t>
            </a:r>
            <a:r>
              <a:rPr lang="en-US" altLang="zh-TW" dirty="0" smtClean="0"/>
              <a:t>failures.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600" b="1" dirty="0">
                <a:solidFill>
                  <a:schemeClr val="accent3">
                    <a:lumMod val="75000"/>
                  </a:schemeClr>
                </a:solidFill>
              </a:rPr>
              <a:t>Error</a:t>
            </a:r>
          </a:p>
          <a:p>
            <a:pPr marL="800100" lvl="1" indent="-342900">
              <a:buFont typeface="Gill Sans MT" panose="020B0502020104020203" pitchFamily="34" charset="0"/>
              <a:buChar char="–"/>
            </a:pPr>
            <a:r>
              <a:rPr lang="en-US" altLang="zh-TW" dirty="0"/>
              <a:t>Error messages - most of the time these are </a:t>
            </a:r>
            <a:r>
              <a:rPr lang="en-US" altLang="zh-TW" dirty="0" smtClean="0"/>
              <a:t>Exceptions.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600" b="1" dirty="0">
                <a:solidFill>
                  <a:schemeClr val="accent3">
                    <a:lumMod val="75000"/>
                  </a:schemeClr>
                </a:solidFill>
              </a:rPr>
              <a:t>Fatal</a:t>
            </a:r>
          </a:p>
          <a:p>
            <a:pPr marL="800100" lvl="1" indent="-342900">
              <a:buFont typeface="Gill Sans MT" panose="020B0502020104020203" pitchFamily="34" charset="0"/>
              <a:buChar char="–"/>
            </a:pPr>
            <a:r>
              <a:rPr lang="en-US" altLang="zh-TW" dirty="0"/>
              <a:t>Very serious errors!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070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開發時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記錄什麼</a:t>
            </a:r>
            <a:r>
              <a:rPr lang="zh-TW" altLang="en-US" dirty="0"/>
              <a:t>？</a:t>
            </a:r>
            <a:endParaRPr lang="en-US" altLang="zh-TW" dirty="0" smtClean="0"/>
          </a:p>
          <a:p>
            <a:pPr marL="800100" lvl="1" indent="-342900">
              <a:lnSpc>
                <a:spcPct val="150000"/>
              </a:lnSpc>
              <a:buFont typeface="Gill Sans MT" panose="020B0502020104020203" pitchFamily="34" charset="0"/>
              <a:buChar char="–"/>
            </a:pPr>
            <a:r>
              <a:rPr lang="zh-TW" altLang="en-US" dirty="0" smtClean="0"/>
              <a:t>碰到難解的 </a:t>
            </a:r>
            <a:r>
              <a:rPr lang="en-US" altLang="zh-TW" dirty="0" smtClean="0"/>
              <a:t>Bug</a:t>
            </a:r>
            <a:r>
              <a:rPr lang="zh-TW" altLang="en-US" dirty="0" smtClean="0"/>
              <a:t>，於相關的程式區塊設定</a:t>
            </a:r>
            <a:endParaRPr lang="en-US" altLang="zh-TW" dirty="0" smtClean="0"/>
          </a:p>
          <a:p>
            <a:pPr marL="800100" lvl="1" indent="-342900">
              <a:lnSpc>
                <a:spcPct val="150000"/>
              </a:lnSpc>
              <a:buFont typeface="Gill Sans MT" panose="020B0502020104020203" pitchFamily="34" charset="0"/>
              <a:buChar char="–"/>
            </a:pPr>
            <a:r>
              <a:rPr lang="zh-TW" altLang="en-US" dirty="0"/>
              <a:t>補捉例外的</a:t>
            </a:r>
            <a:r>
              <a:rPr lang="zh-TW" altLang="en-US" dirty="0" smtClean="0"/>
              <a:t>程式碼區</a:t>
            </a:r>
            <a:r>
              <a:rPr lang="zh-TW" altLang="en-US" dirty="0"/>
              <a:t>塊</a:t>
            </a:r>
            <a:endParaRPr lang="en-US" altLang="zh-TW" dirty="0" smtClean="0"/>
          </a:p>
          <a:p>
            <a:pPr marL="800100" lvl="1" indent="-342900">
              <a:lnSpc>
                <a:spcPct val="150000"/>
              </a:lnSpc>
              <a:buFont typeface="Gill Sans MT" panose="020B0502020104020203" pitchFamily="34" charset="0"/>
              <a:buChar char="–"/>
            </a:pPr>
            <a:r>
              <a:rPr lang="zh-TW" altLang="en-US" dirty="0" smtClean="0"/>
              <a:t>步驟繁複可能出錯的函式</a:t>
            </a:r>
            <a:endParaRPr lang="en-US" altLang="zh-TW" dirty="0" smtClean="0"/>
          </a:p>
          <a:p>
            <a:pPr marL="800100" lvl="1" indent="-342900">
              <a:lnSpc>
                <a:spcPct val="150000"/>
              </a:lnSpc>
              <a:buFont typeface="Gill Sans MT" panose="020B0502020104020203" pitchFamily="34" charset="0"/>
              <a:buChar char="–"/>
            </a:pPr>
            <a:r>
              <a:rPr lang="zh-TW" altLang="en-US" dirty="0" smtClean="0"/>
              <a:t>外部資源 取用</a:t>
            </a:r>
            <a:r>
              <a:rPr lang="en-US" altLang="zh-TW" dirty="0" smtClean="0"/>
              <a:t>/</a:t>
            </a:r>
            <a:r>
              <a:rPr lang="zh-TW" altLang="en-US" dirty="0" smtClean="0"/>
              <a:t>釋放 時</a:t>
            </a:r>
            <a:endParaRPr lang="en-US" altLang="zh-TW" dirty="0" smtClean="0"/>
          </a:p>
          <a:p>
            <a:pPr marL="800100" lvl="1" indent="-342900">
              <a:lnSpc>
                <a:spcPct val="150000"/>
              </a:lnSpc>
              <a:buFont typeface="Gill Sans MT" panose="020B0502020104020203" pitchFamily="34" charset="0"/>
              <a:buChar char="–"/>
            </a:pPr>
            <a:r>
              <a:rPr lang="zh-TW" altLang="en-US" dirty="0" smtClean="0"/>
              <a:t>任何需要</a:t>
            </a:r>
            <a:r>
              <a:rPr lang="zh-TW" altLang="en-US" dirty="0" smtClean="0"/>
              <a:t>的節點</a:t>
            </a:r>
            <a:endParaRPr lang="en-US" altLang="zh-TW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確實的依嚴重性設定</a:t>
            </a:r>
            <a:endParaRPr lang="en-US" altLang="zh-TW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上線前不需刪除 </a:t>
            </a:r>
            <a:r>
              <a:rPr lang="en-US" altLang="zh-TW" dirty="0" smtClean="0"/>
              <a:t>Trace/Debug </a:t>
            </a:r>
            <a:r>
              <a:rPr lang="zh-TW" altLang="en-US" dirty="0" smtClean="0"/>
              <a:t>相關的程式碼，但正式環境的 </a:t>
            </a:r>
            <a:r>
              <a:rPr lang="en-US" altLang="zh-TW" dirty="0" smtClean="0"/>
              <a:t>log level </a:t>
            </a:r>
            <a:r>
              <a:rPr lang="zh-TW" altLang="en-US" dirty="0" smtClean="0"/>
              <a:t>要設定在 </a:t>
            </a:r>
            <a:r>
              <a:rPr lang="en-US" altLang="zh-TW" dirty="0" smtClean="0"/>
              <a:t>Info </a:t>
            </a:r>
            <a:r>
              <a:rPr lang="zh-TW" altLang="en-US" dirty="0" smtClean="0"/>
              <a:t>之上</a:t>
            </a:r>
            <a:endParaRPr lang="en-US" altLang="zh-TW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34080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上線後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依需求保留各程式執行的記錄</a:t>
            </a:r>
            <a:endParaRPr lang="en-US" altLang="zh-TW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盡可能搜集使用者對系統的使用行為</a:t>
            </a:r>
            <a:endParaRPr lang="en-US" altLang="zh-TW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可方便的進行視覺化呈現</a:t>
            </a:r>
            <a:endParaRPr lang="en-US" altLang="zh-TW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可方便的與其它監控系統進行交叉分析</a:t>
            </a:r>
            <a:endParaRPr lang="en-US" altLang="zh-TW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可觸發自動告警機制，確保系統的健康</a:t>
            </a:r>
            <a:endParaRPr lang="en-US" altLang="zh-TW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可針對新功能上線、新佈署的主機、新的 </a:t>
            </a:r>
            <a:r>
              <a:rPr lang="en-US" altLang="zh-TW" dirty="0" smtClean="0"/>
              <a:t>Bug </a:t>
            </a:r>
            <a:r>
              <a:rPr lang="zh-TW" altLang="en-US" dirty="0" smtClean="0"/>
              <a:t>修正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等運行狀況進行回饋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1835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– 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35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圖說文字 2 4"/>
          <p:cNvSpPr/>
          <p:nvPr/>
        </p:nvSpPr>
        <p:spPr>
          <a:xfrm>
            <a:off x="8819608" y="4587971"/>
            <a:ext cx="2425045" cy="85879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0735"/>
              <a:gd name="adj6" fmla="val -33828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最小單位程式品質：以程式碼為單位，確保邏輯和品質。</a:t>
            </a:r>
            <a:endParaRPr lang="en-US" altLang="zh-TW" sz="1200" dirty="0">
              <a:solidFill>
                <a:schemeClr val="bg2">
                  <a:lumMod val="25000"/>
                </a:schemeClr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Tools: </a:t>
            </a:r>
            <a:r>
              <a:rPr lang="en-US" altLang="zh-TW" sz="1200" dirty="0" err="1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MSTest</a:t>
            </a:r>
            <a:r>
              <a:rPr lang="en-US" altLang="zh-TW" sz="1200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, </a:t>
            </a:r>
            <a:r>
              <a:rPr lang="en-US" altLang="zh-TW" sz="1200" dirty="0" err="1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xunit</a:t>
            </a:r>
            <a:r>
              <a:rPr lang="en-US" altLang="zh-TW" sz="1200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, </a:t>
            </a:r>
            <a:r>
              <a:rPr lang="en-US" altLang="zh-TW" sz="1200" dirty="0" err="1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Nunit</a:t>
            </a:r>
            <a:endParaRPr lang="zh-TW" altLang="en-US" sz="1200" dirty="0">
              <a:solidFill>
                <a:schemeClr val="bg2">
                  <a:lumMod val="25000"/>
                </a:schemeClr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直線圖說文字 2 5"/>
          <p:cNvSpPr/>
          <p:nvPr/>
        </p:nvSpPr>
        <p:spPr>
          <a:xfrm>
            <a:off x="8819608" y="3229862"/>
            <a:ext cx="2430920" cy="121122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7747"/>
              <a:gd name="adj6" fmla="val -60382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確認模組間程式品質：整合多方資源進行測試，確保互動行為正確無誤，確保程式不會因為功能調整而遭到破壞。</a:t>
            </a:r>
          </a:p>
        </p:txBody>
      </p:sp>
      <p:sp>
        <p:nvSpPr>
          <p:cNvPr id="7" name="直線圖說文字 2 6"/>
          <p:cNvSpPr/>
          <p:nvPr/>
        </p:nvSpPr>
        <p:spPr>
          <a:xfrm>
            <a:off x="8824410" y="2169393"/>
            <a:ext cx="2430920" cy="91358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8224"/>
              <a:gd name="adj6" fmla="val -79570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使用者體驗：從使用者的角度出發對系統進行測試。</a:t>
            </a:r>
            <a:endParaRPr lang="en-US" altLang="zh-TW" sz="1200" dirty="0">
              <a:solidFill>
                <a:schemeClr val="bg2">
                  <a:lumMod val="25000"/>
                </a:schemeClr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Tools: Protractor, </a:t>
            </a:r>
            <a:r>
              <a:rPr lang="en-US" altLang="zh-TW" sz="1200" dirty="0" err="1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CasperJS</a:t>
            </a:r>
            <a:r>
              <a:rPr lang="en-US" altLang="zh-TW" sz="1200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, </a:t>
            </a:r>
            <a:r>
              <a:rPr lang="en-US" altLang="zh-TW" sz="1200" dirty="0" err="1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Nightwatch.js</a:t>
            </a:r>
            <a:r>
              <a:rPr lang="en-US" altLang="zh-TW" sz="1200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, </a:t>
            </a:r>
            <a:r>
              <a:rPr lang="en-US" altLang="zh-TW" sz="1200" dirty="0" err="1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Testcafe</a:t>
            </a:r>
            <a:r>
              <a:rPr lang="en-US" altLang="zh-TW" sz="1200" dirty="0">
                <a:solidFill>
                  <a:schemeClr val="bg2">
                    <a:lumMod val="25000"/>
                  </a:schemeClr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, Cypress</a:t>
            </a:r>
            <a:endParaRPr lang="zh-TW" altLang="en-US" sz="1200" dirty="0">
              <a:solidFill>
                <a:schemeClr val="bg2">
                  <a:lumMod val="25000"/>
                </a:schemeClr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34" y="1846365"/>
            <a:ext cx="5798642" cy="434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版面配置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TW" altLang="en-US" dirty="0" smtClean="0"/>
              <a:t>簡單的說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047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type="body" sz="quarter" idx="11"/>
          </p:nvPr>
        </p:nvSpPr>
        <p:spPr/>
        <p:txBody>
          <a:bodyPr anchor="t"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</a:t>
            </a:r>
            <a:r>
              <a:rPr lang="en-US" altLang="zh-TW" dirty="0" smtClean="0"/>
              <a:t>Test (</a:t>
            </a:r>
            <a:r>
              <a:rPr lang="en-US" altLang="zh-TW" dirty="0" err="1" smtClean="0"/>
              <a:t>.net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64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為何要做單元</a:t>
            </a:r>
            <a:r>
              <a:rPr lang="zh-TW" altLang="en-US" dirty="0"/>
              <a:t>測試？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/>
              <a:t>執行功能測試的時間較少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/>
              <a:t>對於迴歸的保護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 smtClean="0"/>
              <a:t>可做為程式使用的文件</a:t>
            </a:r>
            <a:endParaRPr lang="en-US" altLang="zh-TW" sz="2800" b="1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 smtClean="0"/>
              <a:t>降低程式碼複雜度</a:t>
            </a:r>
            <a:endParaRPr lang="zh-TW" altLang="en-US" sz="2800" b="1" dirty="0"/>
          </a:p>
          <a:p>
            <a:pPr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59757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單元測試設計準則 </a:t>
            </a:r>
            <a:r>
              <a:rPr lang="en-US" altLang="zh-TW" dirty="0" smtClean="0"/>
              <a:t>(FIRST)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/>
              <a:t>快速</a:t>
            </a:r>
            <a:endParaRPr lang="en-US" altLang="zh-TW" sz="2800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/>
              <a:t>隔離</a:t>
            </a:r>
            <a:endParaRPr lang="en-US" altLang="zh-TW" sz="2800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/>
              <a:t>可重複</a:t>
            </a:r>
            <a:endParaRPr lang="en-US" altLang="zh-TW" sz="2800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/>
              <a:t>自我檢查</a:t>
            </a:r>
            <a:endParaRPr lang="en-US" altLang="zh-TW" sz="2800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/>
              <a:t>時間短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865369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一些重點說明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3133266"/>
            <a:ext cx="5384800" cy="1459831"/>
          </a:xfrm>
          <a:prstGeom prst="rect">
            <a:avLst/>
          </a:prstGeom>
        </p:spPr>
      </p:pic>
      <p:pic>
        <p:nvPicPr>
          <p:cNvPr id="12" name="內容版面配置區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3137684"/>
            <a:ext cx="5384800" cy="1450994"/>
          </a:xfrm>
          <a:prstGeom prst="rect">
            <a:avLst/>
          </a:prstGeom>
        </p:spPr>
      </p:pic>
      <p:sp>
        <p:nvSpPr>
          <p:cNvPr id="9" name="文字版面配置區 8"/>
          <p:cNvSpPr>
            <a:spLocks noGrp="1"/>
          </p:cNvSpPr>
          <p:nvPr>
            <p:ph type="body" idx="4294967295"/>
          </p:nvPr>
        </p:nvSpPr>
        <p:spPr>
          <a:xfrm>
            <a:off x="729220" y="1848191"/>
            <a:ext cx="5157788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TW" sz="3200" dirty="0" smtClean="0"/>
              <a:t>Stub</a:t>
            </a:r>
            <a:endParaRPr lang="zh-TW" altLang="en-US" sz="3200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4294967295"/>
          </p:nvPr>
        </p:nvSpPr>
        <p:spPr>
          <a:xfrm>
            <a:off x="6298406" y="1848191"/>
            <a:ext cx="5183187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TW" sz="3200" dirty="0" smtClean="0"/>
              <a:t>Mock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11564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版面配置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什麼是軟體開發</a:t>
            </a:r>
            <a:r>
              <a:rPr lang="zh-TW" altLang="en-US" dirty="0" smtClean="0"/>
              <a:t>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524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一些重點說明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2912" y="1600200"/>
            <a:ext cx="5178175" cy="4525963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973102"/>
            <a:ext cx="5384800" cy="237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67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 smtClean="0"/>
              <a:t>有關的技術說明，</a:t>
            </a:r>
            <a:r>
              <a:rPr lang="zh-TW" altLang="en-US" sz="2000" dirty="0"/>
              <a:t>有機會下期</a:t>
            </a:r>
            <a:r>
              <a:rPr lang="zh-TW" altLang="en-US" sz="2000" dirty="0" smtClean="0"/>
              <a:t>再請別人做一</a:t>
            </a:r>
            <a:r>
              <a:rPr lang="zh-TW" altLang="en-US" sz="2000" dirty="0"/>
              <a:t>份</a:t>
            </a:r>
            <a:r>
              <a:rPr lang="zh-TW" altLang="en-US" sz="2000" dirty="0" smtClean="0"/>
              <a:t>報告來說明</a:t>
            </a:r>
            <a:r>
              <a:rPr lang="zh-TW" altLang="en-US" sz="2000" dirty="0"/>
              <a:t>！</a:t>
            </a:r>
            <a:r>
              <a:rPr lang="zh-TW" altLang="en-US" sz="2000" dirty="0" smtClean="0"/>
              <a:t>！</a:t>
            </a:r>
            <a:endParaRPr lang="zh-TW" altLang="en-US" sz="2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恭喜</a:t>
            </a:r>
            <a:r>
              <a:rPr lang="en-US" altLang="zh-TW" dirty="0" smtClean="0"/>
              <a:t>~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	</a:t>
            </a:r>
            <a:r>
              <a:rPr lang="zh-TW" altLang="en-US" dirty="0" smtClean="0"/>
              <a:t>以上所提到的功能，</a:t>
            </a:r>
            <a:r>
              <a:rPr lang="en-US" altLang="zh-TW" dirty="0" smtClean="0"/>
              <a:t>Python </a:t>
            </a:r>
            <a:r>
              <a:rPr lang="zh-TW" altLang="en-US" dirty="0" smtClean="0"/>
              <a:t>也都有！！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73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版</a:t>
            </a:r>
            <a:r>
              <a:rPr lang="zh-TW" altLang="en-US" dirty="0" smtClean="0"/>
              <a:t>控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Git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210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請參考各大 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 </a:t>
            </a:r>
            <a:r>
              <a:rPr lang="zh-TW" altLang="en-US" dirty="0" smtClean="0"/>
              <a:t>教學網站或下面這個網址</a:t>
            </a:r>
            <a:endParaRPr lang="en-US" altLang="zh-TW" dirty="0" smtClean="0"/>
          </a:p>
          <a:p>
            <a:r>
              <a:rPr lang="en-US" altLang="zh-TW" dirty="0"/>
              <a:t>https://backlog.com/git-tutorial/tw/stepup/stepup1_1.html</a:t>
            </a:r>
            <a:endParaRPr lang="en-US" altLang="zh-TW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Git</a:t>
            </a:r>
            <a:r>
              <a:rPr lang="en-US" altLang="zh-TW" dirty="0" smtClean="0"/>
              <a:t> Branch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73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原始碼分支流程</a:t>
            </a:r>
            <a:endParaRPr lang="zh-TW" altLang="en-US" dirty="0"/>
          </a:p>
        </p:txBody>
      </p:sp>
      <p:pic>
        <p:nvPicPr>
          <p:cNvPr id="4098" name="Picture 2" descr="imag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652" y="1868983"/>
            <a:ext cx="7615931" cy="396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346200" y="2065866"/>
            <a:ext cx="113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主線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346200" y="3081866"/>
            <a:ext cx="11344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不同版本</a:t>
            </a:r>
            <a:endParaRPr lang="en-US" altLang="zh-TW" dirty="0" smtClean="0"/>
          </a:p>
          <a:p>
            <a:r>
              <a:rPr lang="en-US" altLang="zh-TW" sz="1200" dirty="0" smtClean="0"/>
              <a:t>ex: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win10</a:t>
            </a:r>
            <a:r>
              <a:rPr lang="zh-TW" altLang="en-US" sz="1200" dirty="0"/>
              <a:t> </a:t>
            </a:r>
            <a:r>
              <a:rPr lang="en-US" altLang="zh-TW" sz="1200" dirty="0" smtClean="0"/>
              <a:t>win7</a:t>
            </a:r>
            <a:endParaRPr lang="zh-TW" altLang="en-US" sz="1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346200" y="4194700"/>
            <a:ext cx="113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開發主線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346200" y="5307534"/>
            <a:ext cx="113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開發分支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496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分支說明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 smtClean="0"/>
              <a:t>Master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dirty="0" smtClean="0"/>
              <a:t>代碼的主線</a:t>
            </a:r>
            <a:endParaRPr lang="en-US" altLang="zh-TW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dirty="0" smtClean="0"/>
              <a:t>穩定可正常運行</a:t>
            </a:r>
            <a:endParaRPr lang="en-US" altLang="zh-TW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dirty="0" smtClean="0"/>
              <a:t>只能透過 </a:t>
            </a:r>
            <a:r>
              <a:rPr lang="en-US" altLang="zh-TW" dirty="0" smtClean="0"/>
              <a:t>Project Leader Merge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 smtClean="0"/>
              <a:t>Develop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dirty="0" smtClean="0"/>
              <a:t>主要</a:t>
            </a:r>
            <a:r>
              <a:rPr lang="zh-TW" altLang="en-US" dirty="0"/>
              <a:t>由 </a:t>
            </a:r>
            <a:r>
              <a:rPr lang="en-US" altLang="zh-TW" dirty="0"/>
              <a:t>Master </a:t>
            </a:r>
            <a:r>
              <a:rPr lang="zh-TW" altLang="en-US" dirty="0"/>
              <a:t>分支</a:t>
            </a:r>
            <a:r>
              <a:rPr lang="zh-TW" altLang="en-US" dirty="0" smtClean="0"/>
              <a:t>出來</a:t>
            </a:r>
            <a:endParaRPr lang="en-US" altLang="zh-TW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dirty="0" smtClean="0"/>
              <a:t>供 </a:t>
            </a:r>
            <a:r>
              <a:rPr lang="en-US" altLang="zh-TW" dirty="0" smtClean="0"/>
              <a:t>Feature </a:t>
            </a:r>
            <a:r>
              <a:rPr lang="zh-TW" altLang="en-US" dirty="0" smtClean="0"/>
              <a:t>分支用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持續 </a:t>
            </a:r>
            <a:r>
              <a:rPr lang="en-US" altLang="zh-TW" dirty="0" smtClean="0"/>
              <a:t>CI/CD </a:t>
            </a:r>
            <a:r>
              <a:rPr lang="zh-TW" altLang="en-US" dirty="0" smtClean="0"/>
              <a:t>流程</a:t>
            </a:r>
            <a:endParaRPr lang="en-US" altLang="zh-TW" dirty="0"/>
          </a:p>
          <a:p>
            <a:pPr lvl="1"/>
            <a:r>
              <a:rPr lang="zh-TW" altLang="en-US" dirty="0" smtClean="0"/>
              <a:t>挑選穩定節點 </a:t>
            </a:r>
            <a:r>
              <a:rPr lang="en-US" altLang="zh-TW" dirty="0" smtClean="0"/>
              <a:t>Merge </a:t>
            </a:r>
            <a:r>
              <a:rPr lang="zh-TW" altLang="en-US" dirty="0" smtClean="0"/>
              <a:t>回 </a:t>
            </a:r>
            <a:r>
              <a:rPr lang="en-US" altLang="zh-TW" dirty="0" smtClean="0"/>
              <a:t>Master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Feature </a:t>
            </a:r>
            <a:endParaRPr lang="en-US" altLang="zh-TW" dirty="0"/>
          </a:p>
          <a:p>
            <a:pPr lvl="1"/>
            <a:r>
              <a:rPr lang="zh-TW" altLang="en-US" dirty="0"/>
              <a:t>新功能開發</a:t>
            </a:r>
            <a:endParaRPr lang="en-US" altLang="zh-TW" dirty="0"/>
          </a:p>
          <a:p>
            <a:pPr lvl="1"/>
            <a:r>
              <a:rPr lang="en-US" altLang="zh-TW" dirty="0" smtClean="0"/>
              <a:t>Bug </a:t>
            </a:r>
            <a:r>
              <a:rPr lang="zh-TW" altLang="en-US" dirty="0" smtClean="0"/>
              <a:t>修正</a:t>
            </a:r>
            <a:endParaRPr lang="en-US" altLang="zh-TW" dirty="0"/>
          </a:p>
          <a:p>
            <a:pPr lvl="1"/>
            <a:r>
              <a:rPr lang="zh-TW" altLang="en-US" dirty="0" smtClean="0"/>
              <a:t>主要位於開發者電腦</a:t>
            </a:r>
            <a:r>
              <a:rPr lang="zh-TW" altLang="en-US" dirty="0"/>
              <a:t>中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Release </a:t>
            </a:r>
            <a:endParaRPr lang="en-US" altLang="zh-TW" dirty="0"/>
          </a:p>
          <a:p>
            <a:pPr lvl="1"/>
            <a:r>
              <a:rPr lang="zh-TW" altLang="en-US" dirty="0"/>
              <a:t>維護不同版本線的正式代碼</a:t>
            </a:r>
            <a:endParaRPr lang="en-US" altLang="zh-TW" dirty="0"/>
          </a:p>
          <a:p>
            <a:pPr lvl="1"/>
            <a:r>
              <a:rPr lang="zh-TW" altLang="en-US" dirty="0"/>
              <a:t>例： </a:t>
            </a:r>
            <a:r>
              <a:rPr lang="en-US" altLang="zh-TW" dirty="0"/>
              <a:t>windows 7</a:t>
            </a:r>
            <a:r>
              <a:rPr lang="zh-TW" altLang="en-US" dirty="0"/>
              <a:t>、</a:t>
            </a:r>
            <a:r>
              <a:rPr lang="en-US" altLang="zh-TW" dirty="0"/>
              <a:t>windows 10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649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GitLab</a:t>
            </a:r>
            <a:r>
              <a:rPr lang="en-US" altLang="zh-TW" dirty="0" smtClean="0"/>
              <a:t> </a:t>
            </a:r>
            <a:r>
              <a:rPr lang="zh-TW" altLang="en-US" dirty="0" smtClean="0"/>
              <a:t>不只是 </a:t>
            </a:r>
            <a:r>
              <a:rPr lang="en-US" altLang="zh-TW" dirty="0" err="1" smtClean="0"/>
              <a:t>GitLab</a:t>
            </a:r>
            <a:endParaRPr lang="zh-TW" altLang="en-US" dirty="0"/>
          </a:p>
        </p:txBody>
      </p:sp>
      <p:graphicFrame>
        <p:nvGraphicFramePr>
          <p:cNvPr id="4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7677487"/>
              </p:ext>
            </p:extLst>
          </p:nvPr>
        </p:nvGraphicFramePr>
        <p:xfrm>
          <a:off x="6451603" y="1143000"/>
          <a:ext cx="5638797" cy="5401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389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/>
          </a:bodyPr>
          <a:lstStyle/>
          <a:p>
            <a:endParaRPr lang="en-US" altLang="zh-TW" sz="4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Issue Board </a:t>
            </a:r>
            <a:r>
              <a:rPr lang="zh-TW" altLang="en-US" dirty="0"/>
              <a:t>應用</a:t>
            </a:r>
          </a:p>
        </p:txBody>
      </p:sp>
    </p:spTree>
    <p:extLst>
      <p:ext uri="{BB962C8B-B14F-4D97-AF65-F5344CB8AC3E}">
        <p14:creationId xmlns:p14="http://schemas.microsoft.com/office/powerpoint/2010/main" val="249179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GitLab</a:t>
            </a:r>
            <a:r>
              <a:rPr lang="en-US" altLang="zh-TW" dirty="0" smtClean="0"/>
              <a:t> - Issue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發</a:t>
            </a:r>
            <a:r>
              <a:rPr lang="zh-TW" altLang="en-US" dirty="0" smtClean="0"/>
              <a:t>想的議題</a:t>
            </a:r>
            <a:endParaRPr lang="en-US" altLang="zh-TW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討論中的需求</a:t>
            </a:r>
            <a:endParaRPr lang="en-US" altLang="zh-TW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 smtClean="0"/>
              <a:t>執行中的項目</a:t>
            </a:r>
            <a:endParaRPr lang="en-US" altLang="zh-TW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 smtClean="0"/>
              <a:t>待辦的事項</a:t>
            </a:r>
            <a:endParaRPr lang="en-US" altLang="zh-TW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 smtClean="0"/>
              <a:t>回報的 </a:t>
            </a:r>
            <a:r>
              <a:rPr lang="en-US" altLang="zh-TW" dirty="0" smtClean="0"/>
              <a:t>Bug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 smtClean="0"/>
              <a:t>開發中的功能</a:t>
            </a:r>
            <a:endParaRPr lang="en-US" altLang="zh-TW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dirty="0" smtClean="0"/>
              <a:t>……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050" name="Picture 2" descr="https://lh3.googleusercontent.com/proxy/ov_JQxdDgZewPavKCiB5l9XOIz_ffAHCLd37zzS-YcpmE15dMO8rbRl00zzFWDxyUiAwxzo_1pI0A65_JTCbfDkMi5ikhDQ8UxVVduczHtB0NDytJ254w5u3Sgn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073" y="1600200"/>
            <a:ext cx="254585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右箭號 2"/>
          <p:cNvSpPr/>
          <p:nvPr/>
        </p:nvSpPr>
        <p:spPr>
          <a:xfrm flipH="1">
            <a:off x="4267199" y="2523067"/>
            <a:ext cx="3132667" cy="20936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是什麼？</a:t>
            </a:r>
            <a:endParaRPr lang="zh-TW" altLang="en-US" sz="28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301567" y="1076980"/>
            <a:ext cx="1176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latin typeface="+mj-lt"/>
              </a:rPr>
              <a:t>Label</a:t>
            </a:r>
            <a:endParaRPr lang="zh-TW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122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Issue Board</a:t>
            </a:r>
            <a:r>
              <a:rPr lang="en-US" altLang="zh-TW" dirty="0"/>
              <a:t> – </a:t>
            </a:r>
            <a:r>
              <a:rPr lang="en-US" altLang="zh-TW" dirty="0" smtClean="0"/>
              <a:t>AR</a:t>
            </a:r>
            <a:br>
              <a:rPr lang="en-US" altLang="zh-TW" dirty="0" smtClean="0"/>
            </a:b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依工作項目執行狀態分配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sz="half" idx="1"/>
          </p:nvPr>
        </p:nvSpPr>
        <p:spPr>
          <a:xfrm>
            <a:off x="609599" y="1600201"/>
            <a:ext cx="3470400" cy="4525963"/>
          </a:xfrm>
        </p:spPr>
        <p:txBody>
          <a:bodyPr/>
          <a:lstStyle/>
          <a:p>
            <a:r>
              <a:rPr lang="en-US" altLang="zh-TW" sz="3200" dirty="0"/>
              <a:t>To Do</a:t>
            </a:r>
          </a:p>
          <a:p>
            <a:r>
              <a:rPr lang="en-US" altLang="zh-TW" sz="3200" dirty="0"/>
              <a:t>Doing</a:t>
            </a:r>
          </a:p>
          <a:p>
            <a:r>
              <a:rPr lang="en-US" altLang="zh-TW" sz="3200" dirty="0"/>
              <a:t>Pending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70867" y="2023562"/>
            <a:ext cx="7628466" cy="36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9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zh-TW" altLang="en-US" sz="4000" dirty="0" smtClean="0"/>
              <a:t>透過代碼解決問題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079012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Issue Board – Development</a:t>
            </a:r>
            <a:br>
              <a:rPr lang="en-US" altLang="zh-TW" dirty="0" smtClean="0"/>
            </a:br>
            <a:r>
              <a:rPr lang="zh-TW" altLang="en-US" sz="1600" dirty="0" smtClean="0">
                <a:latin typeface="微軟正黑體" panose="020B0604030504040204" pitchFamily="34" charset="-120"/>
              </a:rPr>
              <a:t>依開發任務</a:t>
            </a:r>
            <a:r>
              <a:rPr lang="zh-TW" altLang="en-US" sz="1600" dirty="0">
                <a:latin typeface="微軟正黑體" panose="020B0604030504040204" pitchFamily="34" charset="-120"/>
              </a:rPr>
              <a:t>執行狀態分配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471334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3300" dirty="0" smtClean="0"/>
              <a:t>Planning</a:t>
            </a:r>
            <a:endParaRPr lang="en-US" altLang="zh-TW" sz="3300" dirty="0"/>
          </a:p>
          <a:p>
            <a:r>
              <a:rPr lang="en-US" altLang="zh-TW" sz="3300" dirty="0">
                <a:solidFill>
                  <a:srgbClr val="996633"/>
                </a:solidFill>
              </a:rPr>
              <a:t>UI/UX designing</a:t>
            </a:r>
          </a:p>
          <a:p>
            <a:r>
              <a:rPr lang="en-US" altLang="zh-TW" sz="3300" dirty="0">
                <a:solidFill>
                  <a:srgbClr val="996633"/>
                </a:solidFill>
              </a:rPr>
              <a:t>Spec Ready</a:t>
            </a:r>
          </a:p>
          <a:p>
            <a:r>
              <a:rPr lang="en-US" altLang="zh-TW" sz="3300" dirty="0" smtClean="0"/>
              <a:t>Coding</a:t>
            </a:r>
          </a:p>
          <a:p>
            <a:r>
              <a:rPr lang="en-US" altLang="zh-TW" sz="3300" dirty="0" smtClean="0"/>
              <a:t>Review</a:t>
            </a:r>
            <a:endParaRPr lang="en-US" altLang="zh-TW" sz="3300" dirty="0"/>
          </a:p>
          <a:p>
            <a:r>
              <a:rPr lang="en-US" altLang="zh-TW" sz="3300" dirty="0">
                <a:solidFill>
                  <a:srgbClr val="996633"/>
                </a:solidFill>
              </a:rPr>
              <a:t>SIT</a:t>
            </a:r>
          </a:p>
          <a:p>
            <a:r>
              <a:rPr lang="en-US" altLang="zh-TW" sz="3400" dirty="0"/>
              <a:t>Staging</a:t>
            </a:r>
          </a:p>
          <a:p>
            <a:r>
              <a:rPr lang="en-US" altLang="zh-TW" sz="3300" dirty="0">
                <a:solidFill>
                  <a:srgbClr val="996633"/>
                </a:solidFill>
              </a:rPr>
              <a:t>UAT</a:t>
            </a:r>
          </a:p>
          <a:p>
            <a:r>
              <a:rPr lang="en-US" altLang="zh-TW" sz="3300" dirty="0"/>
              <a:t>Production</a:t>
            </a:r>
            <a:endParaRPr lang="zh-TW" altLang="en-US" sz="3300" dirty="0"/>
          </a:p>
          <a:p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80934" y="1600201"/>
            <a:ext cx="7213600" cy="461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3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Issue Board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其它標籤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 smtClean="0"/>
              <a:t>Feature</a:t>
            </a:r>
          </a:p>
          <a:p>
            <a:r>
              <a:rPr lang="en-US" altLang="zh-TW" dirty="0" smtClean="0"/>
              <a:t>Bug</a:t>
            </a:r>
          </a:p>
          <a:p>
            <a:r>
              <a:rPr lang="en-US" altLang="zh-TW" dirty="0" smtClean="0"/>
              <a:t>Top Priority</a:t>
            </a:r>
          </a:p>
          <a:p>
            <a:r>
              <a:rPr lang="en-US" altLang="zh-TW" dirty="0" smtClean="0"/>
              <a:t>Developer Label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 smtClean="0"/>
              <a:t>Front </a:t>
            </a:r>
            <a:r>
              <a:rPr lang="en-US" altLang="zh-TW" dirty="0"/>
              <a:t>End</a:t>
            </a:r>
          </a:p>
          <a:p>
            <a:r>
              <a:rPr lang="en-US" altLang="zh-TW" dirty="0"/>
              <a:t>Back End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083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一些例子：</a:t>
            </a:r>
            <a:endParaRPr lang="zh-TW" altLang="en-US" dirty="0"/>
          </a:p>
        </p:txBody>
      </p:sp>
      <p:pic>
        <p:nvPicPr>
          <p:cNvPr id="5126" name="Picture 6" descr="https://ithelp.ithome.com.tw/upload/images/20190921/20120986qMu8TLm1YK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481" y="1168400"/>
            <a:ext cx="11940121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41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一些例子：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798" y="933392"/>
            <a:ext cx="9863702" cy="562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9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/>
          </a:bodyPr>
          <a:lstStyle/>
          <a:p>
            <a:endParaRPr lang="en-US" altLang="zh-TW" sz="4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</a:t>
            </a:r>
            <a:r>
              <a:rPr lang="en-US" altLang="zh-TW" dirty="0" smtClean="0"/>
              <a:t>Milestone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189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怎麼用</a:t>
            </a:r>
            <a:r>
              <a:rPr lang="zh-TW" altLang="en-US" dirty="0" smtClean="0"/>
              <a:t>？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lnSpc>
                <a:spcPct val="200000"/>
              </a:lnSpc>
            </a:pPr>
            <a:r>
              <a:rPr lang="en-US" altLang="zh-TW" sz="2800" b="1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Milestones </a:t>
            </a:r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as Agile </a:t>
            </a:r>
            <a:r>
              <a:rPr lang="en-US" altLang="zh-TW" sz="2800" b="1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sprints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b="1" dirty="0" smtClean="0"/>
              <a:t>新增 </a:t>
            </a:r>
            <a:r>
              <a:rPr lang="en-US" altLang="zh-TW" sz="2800" b="1" dirty="0" smtClean="0"/>
              <a:t>milestone </a:t>
            </a:r>
            <a:r>
              <a:rPr lang="zh-TW" altLang="en-US" sz="2800" b="1" dirty="0"/>
              <a:t>並設定</a:t>
            </a:r>
            <a:r>
              <a:rPr lang="zh-TW" altLang="en-US" sz="2800" b="1" dirty="0" smtClean="0"/>
              <a:t>好</a:t>
            </a:r>
            <a:r>
              <a:rPr lang="en-US" altLang="zh-TW" sz="2800" b="1" dirty="0" smtClean="0"/>
              <a:t>sprint</a:t>
            </a:r>
            <a:r>
              <a:rPr lang="zh-TW" altLang="en-US" sz="2800" b="1" dirty="0" smtClean="0"/>
              <a:t>開始與結束時間</a:t>
            </a:r>
            <a:endParaRPr lang="en-US" altLang="zh-TW" sz="2800" b="1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b="1" dirty="0" smtClean="0"/>
              <a:t>將 </a:t>
            </a:r>
            <a:r>
              <a:rPr lang="en-US" altLang="zh-TW" sz="2800" b="1" dirty="0" smtClean="0"/>
              <a:t>sprint </a:t>
            </a:r>
            <a:r>
              <a:rPr lang="zh-TW" altLang="en-US" sz="2800" b="1" dirty="0" smtClean="0"/>
              <a:t>名稱定好，如：</a:t>
            </a:r>
            <a:r>
              <a:rPr lang="en-US" altLang="zh-TW" sz="2800" b="1" dirty="0" smtClean="0"/>
              <a:t>2018-09 sprint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b="1" dirty="0" smtClean="0"/>
              <a:t>將 </a:t>
            </a:r>
            <a:r>
              <a:rPr lang="en-US" altLang="zh-TW" sz="2800" b="1" dirty="0" err="1" smtClean="0"/>
              <a:t>issus</a:t>
            </a:r>
            <a:r>
              <a:rPr lang="en-US" altLang="zh-TW" sz="2800" b="1" dirty="0" smtClean="0"/>
              <a:t> </a:t>
            </a:r>
            <a:r>
              <a:rPr lang="zh-TW" altLang="en-US" sz="2800" b="1" dirty="0" smtClean="0"/>
              <a:t>加入 </a:t>
            </a:r>
            <a:r>
              <a:rPr lang="en-US" altLang="zh-TW" sz="2800" b="1" dirty="0" smtClean="0"/>
              <a:t>milestone </a:t>
            </a:r>
            <a:r>
              <a:rPr lang="zh-TW" altLang="en-US" sz="2800" b="1" dirty="0" smtClean="0"/>
              <a:t>中</a:t>
            </a:r>
            <a:endParaRPr lang="en-US" altLang="zh-TW" sz="2800" b="1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</a:pPr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Milestones as releases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b="1" dirty="0"/>
              <a:t>新增 </a:t>
            </a:r>
            <a:r>
              <a:rPr lang="en-US" altLang="zh-TW" sz="2800" b="1" dirty="0"/>
              <a:t>milestone </a:t>
            </a:r>
            <a:r>
              <a:rPr lang="zh-TW" altLang="en-US" sz="2800" b="1" dirty="0"/>
              <a:t>並設定</a:t>
            </a:r>
            <a:r>
              <a:rPr lang="zh-TW" altLang="en-US" sz="2800" b="1" dirty="0" smtClean="0"/>
              <a:t>好</a:t>
            </a:r>
            <a:r>
              <a:rPr lang="en-US" altLang="zh-TW" sz="2800" b="1" dirty="0" smtClean="0"/>
              <a:t>release </a:t>
            </a:r>
            <a:r>
              <a:rPr lang="zh-TW" altLang="en-US" sz="2800" b="1" dirty="0" smtClean="0"/>
              <a:t>時間</a:t>
            </a:r>
            <a:endParaRPr lang="en-US" altLang="zh-TW" sz="2800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b="1" dirty="0" smtClean="0"/>
              <a:t>將 </a:t>
            </a:r>
            <a:r>
              <a:rPr lang="en-US" altLang="zh-TW" sz="2800" b="1" dirty="0" smtClean="0"/>
              <a:t>release </a:t>
            </a:r>
            <a:r>
              <a:rPr lang="zh-TW" altLang="en-US" sz="2800" b="1" dirty="0" smtClean="0"/>
              <a:t>名稱定好</a:t>
            </a:r>
            <a:r>
              <a:rPr lang="zh-TW" altLang="en-US" sz="2800" b="1" dirty="0"/>
              <a:t>，如</a:t>
            </a:r>
            <a:r>
              <a:rPr lang="zh-TW" altLang="en-US" sz="2800" b="1" dirty="0" smtClean="0"/>
              <a:t>：</a:t>
            </a:r>
            <a:r>
              <a:rPr lang="en-US" altLang="zh-TW" sz="2800" b="1" dirty="0"/>
              <a:t>Version 9.4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b="1" dirty="0"/>
              <a:t>將 </a:t>
            </a:r>
            <a:r>
              <a:rPr lang="en-US" altLang="zh-TW" sz="2800" b="1" dirty="0" smtClean="0"/>
              <a:t>issues </a:t>
            </a:r>
            <a:r>
              <a:rPr lang="zh-TW" altLang="en-US" sz="2800" b="1" dirty="0"/>
              <a:t>加入 </a:t>
            </a:r>
            <a:r>
              <a:rPr lang="en-US" altLang="zh-TW" sz="2800" b="1" dirty="0"/>
              <a:t>milestone </a:t>
            </a:r>
            <a:r>
              <a:rPr lang="zh-TW" altLang="en-US" sz="2800" b="1" dirty="0"/>
              <a:t>中</a:t>
            </a:r>
            <a:endParaRPr lang="en-US" altLang="zh-TW" sz="2800" b="1" dirty="0"/>
          </a:p>
          <a:p>
            <a:pPr marL="0" indent="0" algn="ctr"/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4970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Milestone List</a:t>
            </a:r>
            <a:endParaRPr lang="zh-TW" altLang="en-US" dirty="0"/>
          </a:p>
        </p:txBody>
      </p:sp>
      <p:pic>
        <p:nvPicPr>
          <p:cNvPr id="4098" name="Picture 2" descr="https://docs.gitlab.com/ee/user/project/milestones/img/milestones_new_project_mileston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532653"/>
            <a:ext cx="11222038" cy="354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97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Burndown</a:t>
            </a:r>
            <a:r>
              <a:rPr lang="en-US" altLang="zh-TW" dirty="0"/>
              <a:t> </a:t>
            </a:r>
            <a:r>
              <a:rPr lang="en-US" altLang="zh-TW" dirty="0" smtClean="0"/>
              <a:t>Chart (</a:t>
            </a:r>
            <a:r>
              <a:rPr lang="zh-TW" altLang="en-US" dirty="0" smtClean="0"/>
              <a:t>要錢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074" name="Picture 2" descr="https://ithelp.ithome.com.tw/upload/images/20191012/201209868MKTmL3bhQ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6935" y="1989138"/>
            <a:ext cx="7498818" cy="46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18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859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4000" dirty="0" smtClean="0"/>
              <a:t>透過代碼</a:t>
            </a:r>
            <a:r>
              <a:rPr lang="zh-TW" altLang="en-US" sz="6000" dirty="0" smtClean="0">
                <a:solidFill>
                  <a:srgbClr val="FF0000"/>
                </a:solidFill>
              </a:rPr>
              <a:t>解決問題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0818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https://gimg2.baidu.com/image_search/src=http%3A%2F%2Fdpic.tiankong.com%2Fv9%2Fuv%2FQJ8905332377.jpg&amp;refer=http%3A%2F%2Fdpic.tiankong.com&amp;app=2002&amp;size=f9999,10000&amp;q=a80&amp;n=0&amp;g=0n&amp;fmt=jpeg?sec=1620442665&amp;t=6197a6b4b1e41ca23d90fbf2209c2b99"/>
          <p:cNvPicPr>
            <a:picLocks noGrp="1" noChangeAspect="1" noChangeArrowheads="1"/>
          </p:cNvPicPr>
          <p:nvPr>
            <p:ph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6613" y="1571494"/>
            <a:ext cx="5940425" cy="429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版面配置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TW" altLang="en-US" dirty="0" smtClean="0"/>
              <a:t>開發的複雜度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4664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1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3785</TotalTime>
  <Words>1366</Words>
  <Application>Microsoft Office PowerPoint</Application>
  <PresentationFormat>寬螢幕</PresentationFormat>
  <Paragraphs>548</Paragraphs>
  <Slides>78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78</vt:i4>
      </vt:variant>
    </vt:vector>
  </HeadingPairs>
  <TitlesOfParts>
    <vt:vector size="91" baseType="lpstr">
      <vt:lpstr>微軟正黑體</vt:lpstr>
      <vt:lpstr>新細明體</vt:lpstr>
      <vt:lpstr>標楷體</vt:lpstr>
      <vt:lpstr>Arial</vt:lpstr>
      <vt:lpstr>Calibri</vt:lpstr>
      <vt:lpstr>Calibri Light</vt:lpstr>
      <vt:lpstr>Consolas</vt:lpstr>
      <vt:lpstr>Gill Sans MT</vt:lpstr>
      <vt:lpstr>Symbol</vt:lpstr>
      <vt:lpstr>Times New Roman</vt:lpstr>
      <vt:lpstr>Wingdings</vt:lpstr>
      <vt:lpstr>Office 佈景主題</vt:lpstr>
      <vt:lpstr>2019</vt:lpstr>
      <vt:lpstr>PowerPoint 簡報</vt:lpstr>
      <vt:lpstr>什麼是軟體開發？</vt:lpstr>
      <vt:lpstr>PowerPoint 簡報</vt:lpstr>
      <vt:lpstr>PowerPoint 簡報</vt:lpstr>
      <vt:lpstr>PowerPoint 簡報</vt:lpstr>
      <vt:lpstr>什麼是軟體開發？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DevOps</vt:lpstr>
      <vt:lpstr>DevOps Tools</vt:lpstr>
      <vt:lpstr>PowerPoint 簡報</vt:lpstr>
      <vt:lpstr>案例：</vt:lpstr>
      <vt:lpstr>案例：</vt:lpstr>
      <vt:lpstr>快在那？可以做什麼？</vt:lpstr>
      <vt:lpstr>PowerPoint 簡報</vt:lpstr>
      <vt:lpstr>PowerPoint 簡報</vt:lpstr>
      <vt:lpstr>要怎麼做？</vt:lpstr>
      <vt:lpstr>PowerPoint 簡報</vt:lpstr>
      <vt:lpstr>先從 Develop 說起</vt:lpstr>
      <vt:lpstr>PowerPoint 簡報</vt:lpstr>
      <vt:lpstr>Coding Convention (C#)</vt:lpstr>
      <vt:lpstr>PowerPoint 簡報</vt:lpstr>
      <vt:lpstr>PowerPoint 簡報</vt:lpstr>
      <vt:lpstr>Naming – Capitalization (C#)</vt:lpstr>
      <vt:lpstr>PowerPoint 簡報</vt:lpstr>
      <vt:lpstr>PowerPoint 簡報</vt:lpstr>
      <vt:lpstr>Naming – General (C#)</vt:lpstr>
      <vt:lpstr>Naming – Others (C#)</vt:lpstr>
      <vt:lpstr>PowerPoint 簡報</vt:lpstr>
      <vt:lpstr>PowerPoint 簡報</vt:lpstr>
      <vt:lpstr>Static code/program analysis</vt:lpstr>
      <vt:lpstr>Roslynator – VSCode 安裝</vt:lpstr>
      <vt:lpstr>Roslynator</vt:lpstr>
      <vt:lpstr>同場加映 – PyLint ( PEP8 )</vt:lpstr>
      <vt:lpstr>Documentation (C#)</vt:lpstr>
      <vt:lpstr>一般程式註解</vt:lpstr>
      <vt:lpstr>XML 文件註解</vt:lpstr>
      <vt:lpstr>XML 文件註解</vt:lpstr>
      <vt:lpstr>文件註解的功用</vt:lpstr>
      <vt:lpstr>開啟功能設定</vt:lpstr>
      <vt:lpstr>標籤說明</vt:lpstr>
      <vt:lpstr>使用範例</vt:lpstr>
      <vt:lpstr>其它建議</vt:lpstr>
      <vt:lpstr>DocFx</vt:lpstr>
      <vt:lpstr>Log (C#)</vt:lpstr>
      <vt:lpstr>Log Levels</vt:lpstr>
      <vt:lpstr>開發時</vt:lpstr>
      <vt:lpstr>上線後</vt:lpstr>
      <vt:lpstr>Test – 測試</vt:lpstr>
      <vt:lpstr>PowerPoint 簡報</vt:lpstr>
      <vt:lpstr>Unit Test (.net)</vt:lpstr>
      <vt:lpstr>為何要做單元測試？</vt:lpstr>
      <vt:lpstr>單元測試設計準則 (FIRST)</vt:lpstr>
      <vt:lpstr>一些重點說明</vt:lpstr>
      <vt:lpstr>一些重點說明</vt:lpstr>
      <vt:lpstr>恭喜~  以上所提到的功能，Python 也都有！！</vt:lpstr>
      <vt:lpstr>版控 - Git</vt:lpstr>
      <vt:lpstr>Git Branch</vt:lpstr>
      <vt:lpstr>原始碼分支流程</vt:lpstr>
      <vt:lpstr>分支說明</vt:lpstr>
      <vt:lpstr>GitLab 不只是 GitLab</vt:lpstr>
      <vt:lpstr>GitLab Issue Board 應用</vt:lpstr>
      <vt:lpstr>GitLab - Issue</vt:lpstr>
      <vt:lpstr>Issue Board – AR 依工作項目執行狀態分配</vt:lpstr>
      <vt:lpstr>Issue Board – Development 依開發任務執行狀態分配</vt:lpstr>
      <vt:lpstr>Issue Board – 其它標籤</vt:lpstr>
      <vt:lpstr>一些例子：</vt:lpstr>
      <vt:lpstr>一些例子：</vt:lpstr>
      <vt:lpstr>GitLab Milestone</vt:lpstr>
      <vt:lpstr>怎麼用？</vt:lpstr>
      <vt:lpstr>Milestone List</vt:lpstr>
      <vt:lpstr>Burndown Chart (要錢)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Team Focus</dc:title>
  <dc:creator>JS He 何瑞崧</dc:creator>
  <cp:lastModifiedBy>JS He 何瑞崧</cp:lastModifiedBy>
  <cp:revision>530</cp:revision>
  <dcterms:created xsi:type="dcterms:W3CDTF">2021-03-31T23:25:38Z</dcterms:created>
  <dcterms:modified xsi:type="dcterms:W3CDTF">2021-05-05T01:54:40Z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LastKnownPath">
    <vt:lpwstr>\\hometc\JSHe\EDA Team Focus.pptx</vt:lpwstr>
  </property>
</Properties>
</file>